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</p:sldMasterIdLst>
  <p:notesMasterIdLst>
    <p:notesMasterId r:id="rId32"/>
  </p:notesMasterIdLst>
  <p:sldIdLst>
    <p:sldId id="1801" r:id="rId5"/>
    <p:sldId id="257" r:id="rId6"/>
    <p:sldId id="259" r:id="rId7"/>
    <p:sldId id="258" r:id="rId8"/>
    <p:sldId id="260" r:id="rId9"/>
    <p:sldId id="261" r:id="rId10"/>
    <p:sldId id="262" r:id="rId11"/>
    <p:sldId id="1785" r:id="rId12"/>
    <p:sldId id="1790" r:id="rId13"/>
    <p:sldId id="1791" r:id="rId14"/>
    <p:sldId id="1792" r:id="rId15"/>
    <p:sldId id="1803" r:id="rId16"/>
    <p:sldId id="1813" r:id="rId17"/>
    <p:sldId id="1788" r:id="rId18"/>
    <p:sldId id="1795" r:id="rId19"/>
    <p:sldId id="1807" r:id="rId20"/>
    <p:sldId id="1808" r:id="rId21"/>
    <p:sldId id="1793" r:id="rId22"/>
    <p:sldId id="1809" r:id="rId23"/>
    <p:sldId id="1810" r:id="rId24"/>
    <p:sldId id="1811" r:id="rId25"/>
    <p:sldId id="1812" r:id="rId26"/>
    <p:sldId id="1797" r:id="rId27"/>
    <p:sldId id="1804" r:id="rId28"/>
    <p:sldId id="1799" r:id="rId29"/>
    <p:sldId id="1805" r:id="rId30"/>
    <p:sldId id="34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B220"/>
    <a:srgbClr val="F9FFFC"/>
    <a:srgbClr val="1A5E90"/>
    <a:srgbClr val="265696"/>
    <a:srgbClr val="1F5B8D"/>
    <a:srgbClr val="F0BB13"/>
    <a:srgbClr val="FCB221"/>
    <a:srgbClr val="FDB221"/>
    <a:srgbClr val="FAB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A11999-F2A8-4876-88D5-DC4938DD357F}" v="26" dt="2025-04-30T16:22:45.915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77" autoAdjust="0"/>
    <p:restoredTop sz="95660" autoAdjust="0"/>
  </p:normalViewPr>
  <p:slideViewPr>
    <p:cSldViewPr snapToGrid="0">
      <p:cViewPr varScale="1">
        <p:scale>
          <a:sx n="79" d="100"/>
          <a:sy n="79" d="100"/>
        </p:scale>
        <p:origin x="48" y="2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tega, Zusset" userId="296ca388-fb9a-4a7c-b75b-d4ba77333bba" providerId="ADAL" clId="{61A11999-F2A8-4876-88D5-DC4938DD357F}"/>
    <pc:docChg chg="undo custSel addSld delSld modSld sldOrd">
      <pc:chgData name="Ortega, Zusset" userId="296ca388-fb9a-4a7c-b75b-d4ba77333bba" providerId="ADAL" clId="{61A11999-F2A8-4876-88D5-DC4938DD357F}" dt="2025-04-30T16:24:00.125" v="425" actId="29295"/>
      <pc:docMkLst>
        <pc:docMk/>
      </pc:docMkLst>
      <pc:sldChg chg="modSp mod">
        <pc:chgData name="Ortega, Zusset" userId="296ca388-fb9a-4a7c-b75b-d4ba77333bba" providerId="ADAL" clId="{61A11999-F2A8-4876-88D5-DC4938DD357F}" dt="2025-04-29T20:25:50.101" v="378" actId="20577"/>
        <pc:sldMkLst>
          <pc:docMk/>
          <pc:sldMk cId="522008378" sldId="257"/>
        </pc:sldMkLst>
        <pc:spChg chg="mod">
          <ac:chgData name="Ortega, Zusset" userId="296ca388-fb9a-4a7c-b75b-d4ba77333bba" providerId="ADAL" clId="{61A11999-F2A8-4876-88D5-DC4938DD357F}" dt="2025-04-29T20:25:50.101" v="378" actId="20577"/>
          <ac:spMkLst>
            <pc:docMk/>
            <pc:sldMk cId="522008378" sldId="257"/>
            <ac:spMk id="3" creationId="{DAC8C724-EE06-61C3-DD98-6267957BCF51}"/>
          </ac:spMkLst>
        </pc:spChg>
      </pc:sldChg>
      <pc:sldChg chg="addSp delSp modSp mod">
        <pc:chgData name="Ortega, Zusset" userId="296ca388-fb9a-4a7c-b75b-d4ba77333bba" providerId="ADAL" clId="{61A11999-F2A8-4876-88D5-DC4938DD357F}" dt="2025-04-29T20:24:08.776" v="331" actId="113"/>
        <pc:sldMkLst>
          <pc:docMk/>
          <pc:sldMk cId="942158174" sldId="262"/>
        </pc:sldMkLst>
        <pc:spChg chg="add del mod">
          <ac:chgData name="Ortega, Zusset" userId="296ca388-fb9a-4a7c-b75b-d4ba77333bba" providerId="ADAL" clId="{61A11999-F2A8-4876-88D5-DC4938DD357F}" dt="2025-04-29T20:19:56.180" v="298" actId="478"/>
          <ac:spMkLst>
            <pc:docMk/>
            <pc:sldMk cId="942158174" sldId="262"/>
            <ac:spMk id="8" creationId="{080E360D-EC9A-F962-8605-B840663D366C}"/>
          </ac:spMkLst>
        </pc:spChg>
        <pc:spChg chg="add mod">
          <ac:chgData name="Ortega, Zusset" userId="296ca388-fb9a-4a7c-b75b-d4ba77333bba" providerId="ADAL" clId="{61A11999-F2A8-4876-88D5-DC4938DD357F}" dt="2025-04-29T20:23:29.994" v="315" actId="207"/>
          <ac:spMkLst>
            <pc:docMk/>
            <pc:sldMk cId="942158174" sldId="262"/>
            <ac:spMk id="9" creationId="{635AEA80-DFBD-B2FF-CF24-0DAAF9A32D74}"/>
          </ac:spMkLst>
        </pc:spChg>
        <pc:spChg chg="add del mod">
          <ac:chgData name="Ortega, Zusset" userId="296ca388-fb9a-4a7c-b75b-d4ba77333bba" providerId="ADAL" clId="{61A11999-F2A8-4876-88D5-DC4938DD357F}" dt="2025-04-29T20:22:33.585" v="314" actId="478"/>
          <ac:spMkLst>
            <pc:docMk/>
            <pc:sldMk cId="942158174" sldId="262"/>
            <ac:spMk id="10" creationId="{2CCC5390-E2ED-CFBE-97C8-82D41D8D08CC}"/>
          </ac:spMkLst>
        </pc:spChg>
        <pc:spChg chg="add mod">
          <ac:chgData name="Ortega, Zusset" userId="296ca388-fb9a-4a7c-b75b-d4ba77333bba" providerId="ADAL" clId="{61A11999-F2A8-4876-88D5-DC4938DD357F}" dt="2025-04-29T20:23:46.153" v="318" actId="14100"/>
          <ac:spMkLst>
            <pc:docMk/>
            <pc:sldMk cId="942158174" sldId="262"/>
            <ac:spMk id="11" creationId="{D443CC99-8E88-CE10-F399-52A4EE2C74EA}"/>
          </ac:spMkLst>
        </pc:spChg>
        <pc:spChg chg="add mod">
          <ac:chgData name="Ortega, Zusset" userId="296ca388-fb9a-4a7c-b75b-d4ba77333bba" providerId="ADAL" clId="{61A11999-F2A8-4876-88D5-DC4938DD357F}" dt="2025-04-29T20:24:08.776" v="331" actId="113"/>
          <ac:spMkLst>
            <pc:docMk/>
            <pc:sldMk cId="942158174" sldId="262"/>
            <ac:spMk id="13" creationId="{0711FB24-7394-9251-AA7F-773EA06459C3}"/>
          </ac:spMkLst>
        </pc:spChg>
        <pc:cxnChg chg="add del mod">
          <ac:chgData name="Ortega, Zusset" userId="296ca388-fb9a-4a7c-b75b-d4ba77333bba" providerId="ADAL" clId="{61A11999-F2A8-4876-88D5-DC4938DD357F}" dt="2025-04-29T20:20:01.306" v="299" actId="478"/>
          <ac:cxnSpMkLst>
            <pc:docMk/>
            <pc:sldMk cId="942158174" sldId="262"/>
            <ac:cxnSpMk id="6" creationId="{96059537-4F85-5BD4-F210-4A1058BE9EA2}"/>
          </ac:cxnSpMkLst>
        </pc:cxnChg>
      </pc:sldChg>
      <pc:sldChg chg="addSp modSp mod">
        <pc:chgData name="Ortega, Zusset" userId="296ca388-fb9a-4a7c-b75b-d4ba77333bba" providerId="ADAL" clId="{61A11999-F2A8-4876-88D5-DC4938DD357F}" dt="2025-04-28T18:53:19.088" v="45" actId="1076"/>
        <pc:sldMkLst>
          <pc:docMk/>
          <pc:sldMk cId="3365193665" sldId="1788"/>
        </pc:sldMkLst>
        <pc:grpChg chg="add mod">
          <ac:chgData name="Ortega, Zusset" userId="296ca388-fb9a-4a7c-b75b-d4ba77333bba" providerId="ADAL" clId="{61A11999-F2A8-4876-88D5-DC4938DD357F}" dt="2025-04-28T18:51:44.910" v="29" actId="1076"/>
          <ac:grpSpMkLst>
            <pc:docMk/>
            <pc:sldMk cId="3365193665" sldId="1788"/>
            <ac:grpSpMk id="2" creationId="{EE090DB8-432E-6878-C818-F089FAD286CD}"/>
          </ac:grpSpMkLst>
        </pc:grpChg>
        <pc:picChg chg="add mod modCrop">
          <ac:chgData name="Ortega, Zusset" userId="296ca388-fb9a-4a7c-b75b-d4ba77333bba" providerId="ADAL" clId="{61A11999-F2A8-4876-88D5-DC4938DD357F}" dt="2025-04-28T18:53:19.088" v="45" actId="1076"/>
          <ac:picMkLst>
            <pc:docMk/>
            <pc:sldMk cId="3365193665" sldId="1788"/>
            <ac:picMk id="4" creationId="{9130CDCD-4D48-D1D9-5362-91DF074828D9}"/>
          </ac:picMkLst>
        </pc:picChg>
        <pc:picChg chg="mod">
          <ac:chgData name="Ortega, Zusset" userId="296ca388-fb9a-4a7c-b75b-d4ba77333bba" providerId="ADAL" clId="{61A11999-F2A8-4876-88D5-DC4938DD357F}" dt="2025-04-28T18:51:42.844" v="28" actId="164"/>
          <ac:picMkLst>
            <pc:docMk/>
            <pc:sldMk cId="3365193665" sldId="1788"/>
            <ac:picMk id="6" creationId="{3F932E2A-F44C-4834-4C0A-69E2DF7B4EB6}"/>
          </ac:picMkLst>
        </pc:picChg>
        <pc:picChg chg="mod">
          <ac:chgData name="Ortega, Zusset" userId="296ca388-fb9a-4a7c-b75b-d4ba77333bba" providerId="ADAL" clId="{61A11999-F2A8-4876-88D5-DC4938DD357F}" dt="2025-04-28T18:51:42.844" v="28" actId="164"/>
          <ac:picMkLst>
            <pc:docMk/>
            <pc:sldMk cId="3365193665" sldId="1788"/>
            <ac:picMk id="15" creationId="{B2ABC51B-CB7A-16C8-6D6B-C43D01DE6160}"/>
          </ac:picMkLst>
        </pc:picChg>
      </pc:sldChg>
      <pc:sldChg chg="ord">
        <pc:chgData name="Ortega, Zusset" userId="296ca388-fb9a-4a7c-b75b-d4ba77333bba" providerId="ADAL" clId="{61A11999-F2A8-4876-88D5-DC4938DD357F}" dt="2025-04-28T18:59:32.306" v="101"/>
        <pc:sldMkLst>
          <pc:docMk/>
          <pc:sldMk cId="3014294588" sldId="1793"/>
        </pc:sldMkLst>
      </pc:sldChg>
      <pc:sldChg chg="addSp delSp modSp mod ord">
        <pc:chgData name="Ortega, Zusset" userId="296ca388-fb9a-4a7c-b75b-d4ba77333bba" providerId="ADAL" clId="{61A11999-F2A8-4876-88D5-DC4938DD357F}" dt="2025-04-29T20:10:02.364" v="277"/>
        <pc:sldMkLst>
          <pc:docMk/>
          <pc:sldMk cId="3560903165" sldId="1795"/>
        </pc:sldMkLst>
        <pc:picChg chg="add mod ord modCrop">
          <ac:chgData name="Ortega, Zusset" userId="296ca388-fb9a-4a7c-b75b-d4ba77333bba" providerId="ADAL" clId="{61A11999-F2A8-4876-88D5-DC4938DD357F}" dt="2025-04-28T19:40:05.995" v="221" actId="732"/>
          <ac:picMkLst>
            <pc:docMk/>
            <pc:sldMk cId="3560903165" sldId="1795"/>
            <ac:picMk id="7" creationId="{EA96CE3E-FD16-C653-708F-1B092F912F7C}"/>
          </ac:picMkLst>
        </pc:picChg>
        <pc:picChg chg="mod">
          <ac:chgData name="Ortega, Zusset" userId="296ca388-fb9a-4a7c-b75b-d4ba77333bba" providerId="ADAL" clId="{61A11999-F2A8-4876-88D5-DC4938DD357F}" dt="2025-04-28T18:49:59.657" v="24" actId="1076"/>
          <ac:picMkLst>
            <pc:docMk/>
            <pc:sldMk cId="3560903165" sldId="1795"/>
            <ac:picMk id="13" creationId="{5D02E4E2-CBA3-0B0F-3E6F-6C5436655270}"/>
          </ac:picMkLst>
        </pc:picChg>
      </pc:sldChg>
      <pc:sldChg chg="ord">
        <pc:chgData name="Ortega, Zusset" userId="296ca388-fb9a-4a7c-b75b-d4ba77333bba" providerId="ADAL" clId="{61A11999-F2A8-4876-88D5-DC4938DD357F}" dt="2025-04-29T20:16:35.485" v="286"/>
        <pc:sldMkLst>
          <pc:docMk/>
          <pc:sldMk cId="3467763559" sldId="1797"/>
        </pc:sldMkLst>
      </pc:sldChg>
      <pc:sldChg chg="new del">
        <pc:chgData name="Ortega, Zusset" userId="296ca388-fb9a-4a7c-b75b-d4ba77333bba" providerId="ADAL" clId="{61A11999-F2A8-4876-88D5-DC4938DD357F}" dt="2025-04-28T18:59:40.604" v="105" actId="2696"/>
        <pc:sldMkLst>
          <pc:docMk/>
          <pc:sldMk cId="531473257" sldId="1806"/>
        </pc:sldMkLst>
      </pc:sldChg>
      <pc:sldChg chg="addSp delSp modSp add mod">
        <pc:chgData name="Ortega, Zusset" userId="296ca388-fb9a-4a7c-b75b-d4ba77333bba" providerId="ADAL" clId="{61A11999-F2A8-4876-88D5-DC4938DD357F}" dt="2025-04-30T16:22:31.049" v="404" actId="29295"/>
        <pc:sldMkLst>
          <pc:docMk/>
          <pc:sldMk cId="2128541177" sldId="1807"/>
        </pc:sldMkLst>
        <pc:spChg chg="mod">
          <ac:chgData name="Ortega, Zusset" userId="296ca388-fb9a-4a7c-b75b-d4ba77333bba" providerId="ADAL" clId="{61A11999-F2A8-4876-88D5-DC4938DD357F}" dt="2025-04-28T18:55:52.375" v="48" actId="20577"/>
          <ac:spMkLst>
            <pc:docMk/>
            <pc:sldMk cId="2128541177" sldId="1807"/>
            <ac:spMk id="10" creationId="{356C9440-20E6-ED45-9018-0CA50C04FCB5}"/>
          </ac:spMkLst>
        </pc:spChg>
        <pc:picChg chg="add mod ord modCrop">
          <ac:chgData name="Ortega, Zusset" userId="296ca388-fb9a-4a7c-b75b-d4ba77333bba" providerId="ADAL" clId="{61A11999-F2A8-4876-88D5-DC4938DD357F}" dt="2025-04-30T16:22:31.049" v="404" actId="29295"/>
          <ac:picMkLst>
            <pc:docMk/>
            <pc:sldMk cId="2128541177" sldId="1807"/>
            <ac:picMk id="3" creationId="{A98A3B80-24DC-0EA0-34C6-56EF2F56BC7F}"/>
          </ac:picMkLst>
        </pc:picChg>
        <pc:picChg chg="add del mod ord modCrop">
          <ac:chgData name="Ortega, Zusset" userId="296ca388-fb9a-4a7c-b75b-d4ba77333bba" providerId="ADAL" clId="{61A11999-F2A8-4876-88D5-DC4938DD357F}" dt="2025-04-30T16:22:25.122" v="401" actId="478"/>
          <ac:picMkLst>
            <pc:docMk/>
            <pc:sldMk cId="2128541177" sldId="1807"/>
            <ac:picMk id="5" creationId="{1169B9EF-B363-6368-E44B-9D7D18F9ED85}"/>
          </ac:picMkLst>
        </pc:picChg>
      </pc:sldChg>
      <pc:sldChg chg="addSp delSp modSp add mod ord replId">
        <pc:chgData name="Ortega, Zusset" userId="296ca388-fb9a-4a7c-b75b-d4ba77333bba" providerId="ADAL" clId="{61A11999-F2A8-4876-88D5-DC4938DD357F}" dt="2025-04-30T16:24:00.125" v="425" actId="29295"/>
        <pc:sldMkLst>
          <pc:docMk/>
          <pc:sldMk cId="3151238998" sldId="1808"/>
        </pc:sldMkLst>
        <pc:spChg chg="add del mod">
          <ac:chgData name="Ortega, Zusset" userId="296ca388-fb9a-4a7c-b75b-d4ba77333bba" providerId="ADAL" clId="{61A11999-F2A8-4876-88D5-DC4938DD357F}" dt="2025-04-30T16:23:52.332" v="423" actId="478"/>
          <ac:spMkLst>
            <pc:docMk/>
            <pc:sldMk cId="3151238998" sldId="1808"/>
            <ac:spMk id="5" creationId="{B5158224-F46D-9ABF-AFCA-F3981ED5E550}"/>
          </ac:spMkLst>
        </pc:spChg>
        <pc:spChg chg="mod">
          <ac:chgData name="Ortega, Zusset" userId="296ca388-fb9a-4a7c-b75b-d4ba77333bba" providerId="ADAL" clId="{61A11999-F2A8-4876-88D5-DC4938DD357F}" dt="2025-04-28T18:57:11.243" v="71" actId="20577"/>
          <ac:spMkLst>
            <pc:docMk/>
            <pc:sldMk cId="3151238998" sldId="1808"/>
            <ac:spMk id="10" creationId="{1E5C76B6-8711-87A6-0BAD-2C304FEF1B01}"/>
          </ac:spMkLst>
        </pc:spChg>
        <pc:picChg chg="add mod ord modCrop">
          <ac:chgData name="Ortega, Zusset" userId="296ca388-fb9a-4a7c-b75b-d4ba77333bba" providerId="ADAL" clId="{61A11999-F2A8-4876-88D5-DC4938DD357F}" dt="2025-04-30T16:24:00.125" v="425" actId="29295"/>
          <ac:picMkLst>
            <pc:docMk/>
            <pc:sldMk cId="3151238998" sldId="1808"/>
            <ac:picMk id="3" creationId="{97103932-F3E2-996F-B236-362DCC9CC0B6}"/>
          </ac:picMkLst>
        </pc:picChg>
        <pc:picChg chg="add del mod ord modCrop">
          <ac:chgData name="Ortega, Zusset" userId="296ca388-fb9a-4a7c-b75b-d4ba77333bba" providerId="ADAL" clId="{61A11999-F2A8-4876-88D5-DC4938DD357F}" dt="2025-04-30T16:23:48.647" v="422" actId="478"/>
          <ac:picMkLst>
            <pc:docMk/>
            <pc:sldMk cId="3151238998" sldId="1808"/>
            <ac:picMk id="6" creationId="{0FB66E8B-A89B-D68F-E2D2-5E7A6B306394}"/>
          </ac:picMkLst>
        </pc:picChg>
      </pc:sldChg>
      <pc:sldChg chg="addSp delSp modSp add mod">
        <pc:chgData name="Ortega, Zusset" userId="296ca388-fb9a-4a7c-b75b-d4ba77333bba" providerId="ADAL" clId="{61A11999-F2A8-4876-88D5-DC4938DD357F}" dt="2025-04-28T19:23:28.946" v="202" actId="29295"/>
        <pc:sldMkLst>
          <pc:docMk/>
          <pc:sldMk cId="2544915769" sldId="1809"/>
        </pc:sldMkLst>
        <pc:spChg chg="mod">
          <ac:chgData name="Ortega, Zusset" userId="296ca388-fb9a-4a7c-b75b-d4ba77333bba" providerId="ADAL" clId="{61A11999-F2A8-4876-88D5-DC4938DD357F}" dt="2025-04-28T18:59:36.622" v="104" actId="20577"/>
          <ac:spMkLst>
            <pc:docMk/>
            <pc:sldMk cId="2544915769" sldId="1809"/>
            <ac:spMk id="10" creationId="{433881BA-C0B0-1CDF-EB18-B278A2188087}"/>
          </ac:spMkLst>
        </pc:spChg>
        <pc:picChg chg="add mod ord modCrop">
          <ac:chgData name="Ortega, Zusset" userId="296ca388-fb9a-4a7c-b75b-d4ba77333bba" providerId="ADAL" clId="{61A11999-F2A8-4876-88D5-DC4938DD357F}" dt="2025-04-28T19:23:28.946" v="202" actId="29295"/>
          <ac:picMkLst>
            <pc:docMk/>
            <pc:sldMk cId="2544915769" sldId="1809"/>
            <ac:picMk id="6" creationId="{C50F36C2-4AEB-C56D-7B56-453EEBAF2FB6}"/>
          </ac:picMkLst>
        </pc:picChg>
      </pc:sldChg>
      <pc:sldChg chg="addSp delSp modSp add mod ord replId">
        <pc:chgData name="Ortega, Zusset" userId="296ca388-fb9a-4a7c-b75b-d4ba77333bba" providerId="ADAL" clId="{61A11999-F2A8-4876-88D5-DC4938DD357F}" dt="2025-04-29T20:10:11.054" v="281"/>
        <pc:sldMkLst>
          <pc:docMk/>
          <pc:sldMk cId="1679775471" sldId="1810"/>
        </pc:sldMkLst>
        <pc:spChg chg="mod">
          <ac:chgData name="Ortega, Zusset" userId="296ca388-fb9a-4a7c-b75b-d4ba77333bba" providerId="ADAL" clId="{61A11999-F2A8-4876-88D5-DC4938DD357F}" dt="2025-04-28T19:03:20.306" v="123" actId="20577"/>
          <ac:spMkLst>
            <pc:docMk/>
            <pc:sldMk cId="1679775471" sldId="1810"/>
            <ac:spMk id="10" creationId="{F74D0999-C019-2186-DA8D-7F67A5879AC1}"/>
          </ac:spMkLst>
        </pc:spChg>
        <pc:picChg chg="add mod ord modCrop">
          <ac:chgData name="Ortega, Zusset" userId="296ca388-fb9a-4a7c-b75b-d4ba77333bba" providerId="ADAL" clId="{61A11999-F2A8-4876-88D5-DC4938DD357F}" dt="2025-04-28T19:39:43.119" v="219" actId="732"/>
          <ac:picMkLst>
            <pc:docMk/>
            <pc:sldMk cId="1679775471" sldId="1810"/>
            <ac:picMk id="8" creationId="{C39396B8-3930-77F5-3397-8509D6244D03}"/>
          </ac:picMkLst>
        </pc:picChg>
      </pc:sldChg>
      <pc:sldChg chg="addSp delSp modSp add mod setBg modAnim setClrOvrMap">
        <pc:chgData name="Ortega, Zusset" userId="296ca388-fb9a-4a7c-b75b-d4ba77333bba" providerId="ADAL" clId="{61A11999-F2A8-4876-88D5-DC4938DD357F}" dt="2025-04-29T20:28:43.152" v="388" actId="1076"/>
        <pc:sldMkLst>
          <pc:docMk/>
          <pc:sldMk cId="1373148266" sldId="1811"/>
        </pc:sldMkLst>
        <pc:spChg chg="mod ord">
          <ac:chgData name="Ortega, Zusset" userId="296ca388-fb9a-4a7c-b75b-d4ba77333bba" providerId="ADAL" clId="{61A11999-F2A8-4876-88D5-DC4938DD357F}" dt="2025-04-29T20:28:43.152" v="388" actId="1076"/>
          <ac:spMkLst>
            <pc:docMk/>
            <pc:sldMk cId="1373148266" sldId="1811"/>
            <ac:spMk id="10" creationId="{8CACE2F8-F163-B2CC-87C8-9B31E7E9C0E1}"/>
          </ac:spMkLst>
        </pc:spChg>
        <pc:spChg chg="add">
          <ac:chgData name="Ortega, Zusset" userId="296ca388-fb9a-4a7c-b75b-d4ba77333bba" providerId="ADAL" clId="{61A11999-F2A8-4876-88D5-DC4938DD357F}" dt="2025-04-29T20:10:20.916" v="284" actId="26606"/>
          <ac:spMkLst>
            <pc:docMk/>
            <pc:sldMk cId="1373148266" sldId="1811"/>
            <ac:spMk id="13" creationId="{4F71A406-3CB7-4E4D-B434-24E6AA4F3997}"/>
          </ac:spMkLst>
        </pc:spChg>
        <pc:spChg chg="add del">
          <ac:chgData name="Ortega, Zusset" userId="296ca388-fb9a-4a7c-b75b-d4ba77333bba" providerId="ADAL" clId="{61A11999-F2A8-4876-88D5-DC4938DD357F}" dt="2025-04-29T15:43:11.688" v="275" actId="26606"/>
          <ac:spMkLst>
            <pc:docMk/>
            <pc:sldMk cId="1373148266" sldId="1811"/>
            <ac:spMk id="27" creationId="{4F71A406-3CB7-4E4D-B434-24E6AA4F3997}"/>
          </ac:spMkLst>
        </pc:spChg>
        <pc:grpChg chg="add">
          <ac:chgData name="Ortega, Zusset" userId="296ca388-fb9a-4a7c-b75b-d4ba77333bba" providerId="ADAL" clId="{61A11999-F2A8-4876-88D5-DC4938DD357F}" dt="2025-04-29T20:10:20.916" v="284" actId="26606"/>
          <ac:grpSpMkLst>
            <pc:docMk/>
            <pc:sldMk cId="1373148266" sldId="1811"/>
            <ac:grpSpMk id="12" creationId="{5EA39187-0197-4C1D-BE4A-06B353C7B215}"/>
          </ac:grpSpMkLst>
        </pc:grpChg>
        <pc:grpChg chg="add del">
          <ac:chgData name="Ortega, Zusset" userId="296ca388-fb9a-4a7c-b75b-d4ba77333bba" providerId="ADAL" clId="{61A11999-F2A8-4876-88D5-DC4938DD357F}" dt="2025-04-29T15:43:11.688" v="275" actId="26606"/>
          <ac:grpSpMkLst>
            <pc:docMk/>
            <pc:sldMk cId="1373148266" sldId="1811"/>
            <ac:grpSpMk id="15" creationId="{5EA39187-0197-4C1D-BE4A-06B353C7B215}"/>
          </ac:grpSpMkLst>
        </pc:grpChg>
        <pc:picChg chg="add mod ord modCrop">
          <ac:chgData name="Ortega, Zusset" userId="296ca388-fb9a-4a7c-b75b-d4ba77333bba" providerId="ADAL" clId="{61A11999-F2A8-4876-88D5-DC4938DD357F}" dt="2025-04-29T20:10:20.916" v="284" actId="26606"/>
          <ac:picMkLst>
            <pc:docMk/>
            <pc:sldMk cId="1373148266" sldId="1811"/>
            <ac:picMk id="3" creationId="{278562FB-FD5F-C945-CD4D-BBF541ED7EC8}"/>
          </ac:picMkLst>
        </pc:picChg>
        <pc:picChg chg="add mod ord modCrop">
          <ac:chgData name="Ortega, Zusset" userId="296ca388-fb9a-4a7c-b75b-d4ba77333bba" providerId="ADAL" clId="{61A11999-F2A8-4876-88D5-DC4938DD357F}" dt="2025-04-29T20:10:20.916" v="284" actId="26606"/>
          <ac:picMkLst>
            <pc:docMk/>
            <pc:sldMk cId="1373148266" sldId="1811"/>
            <ac:picMk id="4" creationId="{3C3F2318-2768-8968-5338-1D0FB451AD98}"/>
          </ac:picMkLst>
        </pc:picChg>
      </pc:sldChg>
      <pc:sldChg chg="addSp delSp modSp add mod ord replId">
        <pc:chgData name="Ortega, Zusset" userId="296ca388-fb9a-4a7c-b75b-d4ba77333bba" providerId="ADAL" clId="{61A11999-F2A8-4876-88D5-DC4938DD357F}" dt="2025-04-29T20:10:13.757" v="283"/>
        <pc:sldMkLst>
          <pc:docMk/>
          <pc:sldMk cId="2403154146" sldId="1812"/>
        </pc:sldMkLst>
        <pc:spChg chg="mod">
          <ac:chgData name="Ortega, Zusset" userId="296ca388-fb9a-4a7c-b75b-d4ba77333bba" providerId="ADAL" clId="{61A11999-F2A8-4876-88D5-DC4938DD357F}" dt="2025-04-28T19:08:05.516" v="157" actId="20577"/>
          <ac:spMkLst>
            <pc:docMk/>
            <pc:sldMk cId="2403154146" sldId="1812"/>
            <ac:spMk id="10" creationId="{07E597FD-E348-0E63-F24F-BDF10F01A7D5}"/>
          </ac:spMkLst>
        </pc:spChg>
        <pc:picChg chg="add mod ord modCrop">
          <ac:chgData name="Ortega, Zusset" userId="296ca388-fb9a-4a7c-b75b-d4ba77333bba" providerId="ADAL" clId="{61A11999-F2A8-4876-88D5-DC4938DD357F}" dt="2025-04-28T19:08:43.349" v="172" actId="29295"/>
          <ac:picMkLst>
            <pc:docMk/>
            <pc:sldMk cId="2403154146" sldId="1812"/>
            <ac:picMk id="4" creationId="{183EFF76-C4FB-9994-30CC-3873BD190995}"/>
          </ac:picMkLst>
        </pc:picChg>
      </pc:sldChg>
      <pc:sldChg chg="addSp delSp modSp add mod ord">
        <pc:chgData name="Ortega, Zusset" userId="296ca388-fb9a-4a7c-b75b-d4ba77333bba" providerId="ADAL" clId="{61A11999-F2A8-4876-88D5-DC4938DD357F}" dt="2025-04-29T20:26:07.426" v="380"/>
        <pc:sldMkLst>
          <pc:docMk/>
          <pc:sldMk cId="501966530" sldId="1813"/>
        </pc:sldMkLst>
        <pc:spChg chg="mod">
          <ac:chgData name="Ortega, Zusset" userId="296ca388-fb9a-4a7c-b75b-d4ba77333bba" providerId="ADAL" clId="{61A11999-F2A8-4876-88D5-DC4938DD357F}" dt="2025-04-28T19:40:43.057" v="229" actId="20577"/>
          <ac:spMkLst>
            <pc:docMk/>
            <pc:sldMk cId="501966530" sldId="1813"/>
            <ac:spMk id="10" creationId="{48B97BEB-5579-A93A-C4ED-676CBD7DD406}"/>
          </ac:spMkLst>
        </pc:spChg>
        <pc:picChg chg="add mod ord modCrop">
          <ac:chgData name="Ortega, Zusset" userId="296ca388-fb9a-4a7c-b75b-d4ba77333bba" providerId="ADAL" clId="{61A11999-F2A8-4876-88D5-DC4938DD357F}" dt="2025-04-28T19:43:54.981" v="249" actId="29295"/>
          <ac:picMkLst>
            <pc:docMk/>
            <pc:sldMk cId="501966530" sldId="1813"/>
            <ac:picMk id="3" creationId="{606023EC-AE56-4C38-FB24-CE054B2D4C7E}"/>
          </ac:picMkLst>
        </pc:picChg>
      </pc:sldChg>
    </pc:docChg>
  </pc:docChgLst>
  <pc:docChgLst>
    <pc:chgData name="Paulk, Gene" userId="616cf596-1072-4f1e-a744-2a06bde4ff49" providerId="ADAL" clId="{CB3DB32A-D51B-4057-8D84-1996E6DB0427}"/>
    <pc:docChg chg="modSld sldOrd">
      <pc:chgData name="Paulk, Gene" userId="616cf596-1072-4f1e-a744-2a06bde4ff49" providerId="ADAL" clId="{CB3DB32A-D51B-4057-8D84-1996E6DB0427}" dt="2025-04-30T15:35:13.340" v="23"/>
      <pc:docMkLst>
        <pc:docMk/>
      </pc:docMkLst>
      <pc:sldChg chg="ord">
        <pc:chgData name="Paulk, Gene" userId="616cf596-1072-4f1e-a744-2a06bde4ff49" providerId="ADAL" clId="{CB3DB32A-D51B-4057-8D84-1996E6DB0427}" dt="2025-04-30T15:34:54.272" v="17"/>
        <pc:sldMkLst>
          <pc:docMk/>
          <pc:sldMk cId="3560903165" sldId="1795"/>
        </pc:sldMkLst>
      </pc:sldChg>
      <pc:sldChg chg="modSp mod">
        <pc:chgData name="Paulk, Gene" userId="616cf596-1072-4f1e-a744-2a06bde4ff49" providerId="ADAL" clId="{CB3DB32A-D51B-4057-8D84-1996E6DB0427}" dt="2025-04-30T15:32:14.615" v="13" actId="6549"/>
        <pc:sldMkLst>
          <pc:docMk/>
          <pc:sldMk cId="1900507415" sldId="1801"/>
        </pc:sldMkLst>
        <pc:spChg chg="mod">
          <ac:chgData name="Paulk, Gene" userId="616cf596-1072-4f1e-a744-2a06bde4ff49" providerId="ADAL" clId="{CB3DB32A-D51B-4057-8D84-1996E6DB0427}" dt="2025-04-30T15:32:14.615" v="13" actId="6549"/>
          <ac:spMkLst>
            <pc:docMk/>
            <pc:sldMk cId="1900507415" sldId="1801"/>
            <ac:spMk id="3" creationId="{D0C355EA-6102-60F0-805A-A2420B163476}"/>
          </ac:spMkLst>
        </pc:spChg>
      </pc:sldChg>
      <pc:sldChg chg="ord">
        <pc:chgData name="Paulk, Gene" userId="616cf596-1072-4f1e-a744-2a06bde4ff49" providerId="ADAL" clId="{CB3DB32A-D51B-4057-8D84-1996E6DB0427}" dt="2025-04-30T15:35:00.671" v="19"/>
        <pc:sldMkLst>
          <pc:docMk/>
          <pc:sldMk cId="3151238998" sldId="1808"/>
        </pc:sldMkLst>
      </pc:sldChg>
      <pc:sldChg chg="ord">
        <pc:chgData name="Paulk, Gene" userId="616cf596-1072-4f1e-a744-2a06bde4ff49" providerId="ADAL" clId="{CB3DB32A-D51B-4057-8D84-1996E6DB0427}" dt="2025-04-30T15:35:08.775" v="21"/>
        <pc:sldMkLst>
          <pc:docMk/>
          <pc:sldMk cId="1679775471" sldId="1810"/>
        </pc:sldMkLst>
      </pc:sldChg>
      <pc:sldChg chg="ord">
        <pc:chgData name="Paulk, Gene" userId="616cf596-1072-4f1e-a744-2a06bde4ff49" providerId="ADAL" clId="{CB3DB32A-D51B-4057-8D84-1996E6DB0427}" dt="2025-04-30T15:35:13.340" v="23"/>
        <pc:sldMkLst>
          <pc:docMk/>
          <pc:sldMk cId="2403154146" sldId="1812"/>
        </pc:sldMkLst>
      </pc:sldChg>
      <pc:sldChg chg="ord">
        <pc:chgData name="Paulk, Gene" userId="616cf596-1072-4f1e-a744-2a06bde4ff49" providerId="ADAL" clId="{CB3DB32A-D51B-4057-8D84-1996E6DB0427}" dt="2025-04-30T15:34:38.081" v="15"/>
        <pc:sldMkLst>
          <pc:docMk/>
          <pc:sldMk cId="501966530" sldId="18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4660B-E1DF-4DDD-B645-96B0F35B43EB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5A183-04F5-4797-8634-64153D27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2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A183-04F5-4797-8634-64153D279D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5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AF698-773E-E760-1B75-6E87141E8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FC59B-F43A-09F4-C89E-778946A8D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BEA42-BA48-B977-1822-9F7B45E21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AD90F-AF97-FFE8-2C0C-8452CAD55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5A183-04F5-4797-8634-64153D279D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6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6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9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099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14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2359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58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17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63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790B3-E432-2146-9E44-B2CA842C2B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2514598" y="3276603"/>
            <a:ext cx="5638802" cy="3047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Historic Upper Canyon - Sudderth Drive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FB45C22-9328-D37F-472C-4A36291F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400799"/>
            <a:ext cx="304799" cy="3048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CD0320-E9B4-B41D-199C-84695CCB6CA9}"/>
              </a:ext>
            </a:extLst>
          </p:cNvPr>
          <p:cNvCxnSpPr>
            <a:cxnSpLocks/>
          </p:cNvCxnSpPr>
          <p:nvPr userDrawn="1"/>
        </p:nvCxnSpPr>
        <p:spPr>
          <a:xfrm>
            <a:off x="609600" y="152400"/>
            <a:ext cx="0" cy="655320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D80E12-D509-85C2-DFF8-148298F151F3}"/>
              </a:ext>
            </a:extLst>
          </p:cNvPr>
          <p:cNvCxnSpPr/>
          <p:nvPr userDrawn="1"/>
        </p:nvCxnSpPr>
        <p:spPr>
          <a:xfrm>
            <a:off x="3228967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99947-17A7-7E1A-4448-1EC3824EF058}"/>
              </a:ext>
            </a:extLst>
          </p:cNvPr>
          <p:cNvCxnSpPr>
            <a:cxnSpLocks/>
          </p:cNvCxnSpPr>
          <p:nvPr userDrawn="1"/>
        </p:nvCxnSpPr>
        <p:spPr>
          <a:xfrm>
            <a:off x="609600" y="6248400"/>
            <a:ext cx="261936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64A9F7-E404-166E-8841-6D6CAE92DF34}"/>
              </a:ext>
            </a:extLst>
          </p:cNvPr>
          <p:cNvGrpSpPr/>
          <p:nvPr userDrawn="1"/>
        </p:nvGrpSpPr>
        <p:grpSpPr>
          <a:xfrm>
            <a:off x="603285" y="605367"/>
            <a:ext cx="2625682" cy="1223431"/>
            <a:chOff x="603284" y="605367"/>
            <a:chExt cx="3401979" cy="12234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56F24BE-90CB-326A-6718-F7D2993480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605367"/>
              <a:ext cx="339566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100D55-B0E2-6250-2824-197CCB7BE6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3284" y="1828798"/>
              <a:ext cx="340197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9F63D1-0153-DF9B-286D-D530D5D5A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3" y="2281766"/>
            <a:ext cx="2314565" cy="3509434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241610EC-0852-430E-9B92-4A0DF39EEB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2309" y="152400"/>
            <a:ext cx="8677291" cy="6553200"/>
          </a:xfrm>
          <a:prstGeom prst="roundRect">
            <a:avLst>
              <a:gd name="adj" fmla="val 1408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076EF0B-1B98-DF61-6651-C68E4DB6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2314566" cy="9144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2050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2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4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4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0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9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6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13B01-4173-47DB-BA3A-1E44C1BACBE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8DBDB0D-6CD5-4704-A655-23EF54D1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7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B353-F770-75E3-10E2-F9186D68F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A1BB-0703-01A5-09B5-F378394FD9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Upper Sudderth Revitalization Project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Village of Ruidoso, New Mexico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355EA-6102-60F0-805A-A2420B1634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29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3F9C3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Public Meeting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29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9C3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May 15, 2025</a:t>
            </a:r>
          </a:p>
          <a:p>
            <a:endParaRPr lang="en-US" dirty="0"/>
          </a:p>
        </p:txBody>
      </p:sp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C6D850A0-DB6A-DAC6-A3E1-581FC0F6F3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39" y="5132349"/>
            <a:ext cx="1383014" cy="138301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5074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940D2-0A06-1082-9B88-53D8CCAC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85C20AF9-30D0-61EE-EA98-FC2D9539D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 b="18009"/>
          <a:stretch/>
        </p:blipFill>
        <p:spPr>
          <a:xfrm>
            <a:off x="161926" y="823913"/>
            <a:ext cx="9319681" cy="3830096"/>
          </a:xfrm>
          <a:prstGeom prst="roundRect">
            <a:avLst>
              <a:gd name="adj" fmla="val 1378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1A9DC4-B529-5FB9-FF43-F83290DF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Preliminary Alternative - Concept B </a:t>
            </a:r>
          </a:p>
        </p:txBody>
      </p:sp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9FC19394-8949-5A63-F6CD-81BE9EB32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t="93647" r="68249" b="1437"/>
          <a:stretch/>
        </p:blipFill>
        <p:spPr>
          <a:xfrm>
            <a:off x="1298729" y="4467699"/>
            <a:ext cx="2211917" cy="245170"/>
          </a:xfrm>
          <a:prstGeom prst="roundRect">
            <a:avLst>
              <a:gd name="adj" fmla="val 1378"/>
            </a:avLst>
          </a:prstGeom>
        </p:spPr>
      </p:pic>
      <p:pic>
        <p:nvPicPr>
          <p:cNvPr id="13" name="Picture Placeholder 10" descr="A map of a road&#10;&#10;AI-generated content may be incorrect.">
            <a:extLst>
              <a:ext uri="{FF2B5EF4-FFF2-40B4-BE49-F238E27FC236}">
                <a16:creationId xmlns:a16="http://schemas.microsoft.com/office/drawing/2014/main" id="{47B4C11B-4529-79C6-8EAE-06FC525E7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5" t="92602" r="503" b="2160"/>
          <a:stretch/>
        </p:blipFill>
        <p:spPr>
          <a:xfrm>
            <a:off x="6602938" y="4438717"/>
            <a:ext cx="2631016" cy="292669"/>
          </a:xfrm>
          <a:prstGeom prst="roundRect">
            <a:avLst>
              <a:gd name="adj" fmla="val 1378"/>
            </a:avLst>
          </a:prstGeom>
        </p:spPr>
      </p:pic>
    </p:spTree>
    <p:extLst>
      <p:ext uri="{BB962C8B-B14F-4D97-AF65-F5344CB8AC3E}">
        <p14:creationId xmlns:p14="http://schemas.microsoft.com/office/powerpoint/2010/main" val="204378005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FDD2A-3231-432F-2348-A8945A6B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8B21CB79-DE6A-D577-CC22-864D990F64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22636" r="8910" b="25929"/>
          <a:stretch/>
        </p:blipFill>
        <p:spPr>
          <a:xfrm>
            <a:off x="490535" y="831662"/>
            <a:ext cx="9098280" cy="3738767"/>
          </a:xfrm>
          <a:prstGeom prst="roundRect">
            <a:avLst>
              <a:gd name="adj" fmla="val 1378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4A95CB-1A9E-2E31-D84E-41C3B045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Property Layout – Concept B</a:t>
            </a:r>
          </a:p>
        </p:txBody>
      </p:sp>
      <p:pic>
        <p:nvPicPr>
          <p:cNvPr id="2" name="Picture 1" descr="A drawing of a road&#10;&#10;AI-generated content may be incorrect.">
            <a:extLst>
              <a:ext uri="{FF2B5EF4-FFF2-40B4-BE49-F238E27FC236}">
                <a16:creationId xmlns:a16="http://schemas.microsoft.com/office/drawing/2014/main" id="{16E3682E-0FE3-125A-BAE2-292D0EC6DD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5" t="75247" r="13909" b="9444"/>
          <a:stretch/>
        </p:blipFill>
        <p:spPr>
          <a:xfrm>
            <a:off x="7399866" y="3344333"/>
            <a:ext cx="2023313" cy="12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A4703-0ECD-CD50-061C-03F130ABB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00DB2837-3B8F-35CB-C4AC-1DBC344FC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" t="31892" r="61476" b="32271"/>
          <a:stretch/>
        </p:blipFill>
        <p:spPr>
          <a:xfrm>
            <a:off x="1028700" y="190500"/>
            <a:ext cx="5753100" cy="4451351"/>
          </a:xfrm>
          <a:prstGeom prst="roundRect">
            <a:avLst>
              <a:gd name="adj" fmla="val 1378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6D9A09A-E5C0-CB95-F1BC-93265878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Property Layout – Concept B</a:t>
            </a:r>
          </a:p>
        </p:txBody>
      </p:sp>
      <p:pic>
        <p:nvPicPr>
          <p:cNvPr id="2" name="Picture 1" descr="A drawing of a road&#10;&#10;AI-generated content may be incorrect.">
            <a:extLst>
              <a:ext uri="{FF2B5EF4-FFF2-40B4-BE49-F238E27FC236}">
                <a16:creationId xmlns:a16="http://schemas.microsoft.com/office/drawing/2014/main" id="{3ABB7A5C-63E1-3E3C-EF75-EC28AF589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5" t="75247" r="13909" b="9444"/>
          <a:stretch/>
        </p:blipFill>
        <p:spPr>
          <a:xfrm>
            <a:off x="7399866" y="3344333"/>
            <a:ext cx="2023313" cy="12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F889-65F8-F2BF-0444-9C7194109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wheelchair ramp&#10;&#10;AI-generated content may be incorrect.">
            <a:extLst>
              <a:ext uri="{FF2B5EF4-FFF2-40B4-BE49-F238E27FC236}">
                <a16:creationId xmlns:a16="http://schemas.microsoft.com/office/drawing/2014/main" id="{606023EC-AE56-4C38-FB24-CE054B2D4C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t="4136" r="26195" b="19074"/>
          <a:stretch/>
        </p:blipFill>
        <p:spPr>
          <a:xfrm>
            <a:off x="2226733" y="1540934"/>
            <a:ext cx="5108677" cy="50080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8B97BEB-5579-A93A-C4ED-676CBD7DD406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Preliminary Alternative - Concept A&amp;B 	</a:t>
            </a:r>
          </a:p>
        </p:txBody>
      </p:sp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FE1956EF-3DE2-5FCB-DFAC-60BB10988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70477" r="33388" b="8003"/>
          <a:stretch/>
        </p:blipFill>
        <p:spPr>
          <a:xfrm>
            <a:off x="954123" y="7199760"/>
            <a:ext cx="9241368" cy="22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53322-0EE7-9DB2-1980-C6A422EC6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F18927-5F23-20DD-8B8D-70CFCBFBACB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Preliminary Alternative - Concept C 	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090DB8-432E-6878-C818-F089FAD286CD}"/>
              </a:ext>
            </a:extLst>
          </p:cNvPr>
          <p:cNvGrpSpPr/>
          <p:nvPr/>
        </p:nvGrpSpPr>
        <p:grpSpPr>
          <a:xfrm>
            <a:off x="-8785860" y="1475316"/>
            <a:ext cx="8246471" cy="5382684"/>
            <a:chOff x="990600" y="1310217"/>
            <a:chExt cx="8246471" cy="5382684"/>
          </a:xfrm>
        </p:grpSpPr>
        <p:pic>
          <p:nvPicPr>
            <p:cNvPr id="6" name="Picture Placeholder 5">
              <a:extLst>
                <a:ext uri="{FF2B5EF4-FFF2-40B4-BE49-F238E27FC236}">
                  <a16:creationId xmlns:a16="http://schemas.microsoft.com/office/drawing/2014/main" id="{3F932E2A-F44C-4834-4C0A-69E2DF7B4EB6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9" t="7658" r="9036" b="29668"/>
            <a:stretch/>
          </p:blipFill>
          <p:spPr>
            <a:xfrm>
              <a:off x="990600" y="1310217"/>
              <a:ext cx="8246471" cy="4114799"/>
            </a:xfrm>
            <a:prstGeom prst="rect">
              <a:avLst/>
            </a:prstGeom>
          </p:spPr>
        </p:pic>
        <p:pic>
          <p:nvPicPr>
            <p:cNvPr id="15" name="Picture 14" descr="A drawing of a road&#10;&#10;AI-generated content may be incorrect.">
              <a:extLst>
                <a:ext uri="{FF2B5EF4-FFF2-40B4-BE49-F238E27FC236}">
                  <a16:creationId xmlns:a16="http://schemas.microsoft.com/office/drawing/2014/main" id="{B2ABC51B-CB7A-16C8-6D6B-C43D01DE6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95" t="75247" r="13909" b="9444"/>
            <a:stretch/>
          </p:blipFill>
          <p:spPr>
            <a:xfrm>
              <a:off x="1037166" y="5477933"/>
              <a:ext cx="2023313" cy="1214968"/>
            </a:xfrm>
            <a:prstGeom prst="rect">
              <a:avLst/>
            </a:prstGeom>
          </p:spPr>
        </p:pic>
      </p:grpSp>
      <p:pic>
        <p:nvPicPr>
          <p:cNvPr id="4" name="Picture 3" descr="Aerial view of a road with green lines&#10;&#10;AI-generated content may be incorrect.">
            <a:extLst>
              <a:ext uri="{FF2B5EF4-FFF2-40B4-BE49-F238E27FC236}">
                <a16:creationId xmlns:a16="http://schemas.microsoft.com/office/drawing/2014/main" id="{9130CDCD-4D48-D1D9-5362-91DF07482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6333" r="6963" b="5334"/>
          <a:stretch/>
        </p:blipFill>
        <p:spPr>
          <a:xfrm>
            <a:off x="556260" y="1187075"/>
            <a:ext cx="8145780" cy="54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9366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0FE95-0D9B-86DA-F042-B7292A8B4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onveyor belt&#10;&#10;AI-generated content may be incorrect.">
            <a:extLst>
              <a:ext uri="{FF2B5EF4-FFF2-40B4-BE49-F238E27FC236}">
                <a16:creationId xmlns:a16="http://schemas.microsoft.com/office/drawing/2014/main" id="{EA96CE3E-FD16-C653-708F-1B092F91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 t="10765" r="23299" b="12294"/>
          <a:stretch/>
        </p:blipFill>
        <p:spPr>
          <a:xfrm>
            <a:off x="1979802" y="1577129"/>
            <a:ext cx="5163424" cy="46966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FFE1ED-BD14-F1FF-84B6-E71FA3ECD17E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Preliminary Alternative - Concept C 	</a:t>
            </a:r>
          </a:p>
        </p:txBody>
      </p:sp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5D02E4E2-CBA3-0B0F-3E6F-6C5436655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70477" r="33388" b="8003"/>
          <a:stretch/>
        </p:blipFill>
        <p:spPr>
          <a:xfrm>
            <a:off x="954123" y="7199760"/>
            <a:ext cx="9241368" cy="22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5BD08-4848-73A7-DE79-83E7143A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road with many roads&#10;&#10;AI-generated content may be incorrect.">
            <a:extLst>
              <a:ext uri="{FF2B5EF4-FFF2-40B4-BE49-F238E27FC236}">
                <a16:creationId xmlns:a16="http://schemas.microsoft.com/office/drawing/2014/main" id="{A98A3B80-24DC-0EA0-34C6-56EF2F56BC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6666" r="7585" b="5480"/>
          <a:stretch/>
        </p:blipFill>
        <p:spPr>
          <a:xfrm>
            <a:off x="665405" y="1190803"/>
            <a:ext cx="7989947" cy="54629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56C9440-20E6-ED45-9018-0CA50C04FCB5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Preliminary Alternative - Concept D 	</a:t>
            </a:r>
          </a:p>
        </p:txBody>
      </p:sp>
    </p:spTree>
    <p:extLst>
      <p:ext uri="{BB962C8B-B14F-4D97-AF65-F5344CB8AC3E}">
        <p14:creationId xmlns:p14="http://schemas.microsoft.com/office/powerpoint/2010/main" val="212854117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5B64F-D1A8-E6F1-7CC6-4DEF6C81A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olar panel&#10;&#10;AI-generated content may be incorrect.">
            <a:extLst>
              <a:ext uri="{FF2B5EF4-FFF2-40B4-BE49-F238E27FC236}">
                <a16:creationId xmlns:a16="http://schemas.microsoft.com/office/drawing/2014/main" id="{97103932-F3E2-996F-B236-362DCC9CC0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10592" r="30105" b="11924"/>
          <a:stretch/>
        </p:blipFill>
        <p:spPr>
          <a:xfrm>
            <a:off x="2339454" y="1292569"/>
            <a:ext cx="5067299" cy="520499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5C76B6-8711-87A6-0BAD-2C304FEF1B01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Preliminary Alternative - Concept D 	</a:t>
            </a:r>
          </a:p>
        </p:txBody>
      </p:sp>
    </p:spTree>
    <p:extLst>
      <p:ext uri="{BB962C8B-B14F-4D97-AF65-F5344CB8AC3E}">
        <p14:creationId xmlns:p14="http://schemas.microsoft.com/office/powerpoint/2010/main" val="31512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061A5-25B6-4302-E6E7-7A06894CA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6B1061-6686-455C-DE93-D6C5414FC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084" y="2178050"/>
            <a:ext cx="3126316" cy="360044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Manual on Uniform Traffic Control Devices (MUTCD) </a:t>
            </a:r>
            <a:r>
              <a:rPr lang="en-US" sz="2000" b="1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Section 9B.10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BC65F7-6737-063A-2E1E-44FFF10D7D1F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752416" cy="965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Bicycle Facilities Accommodations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A25D44-9BD7-47FC-F120-EB3658170B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0" y="2091949"/>
            <a:ext cx="5688083" cy="42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45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4335-CB83-76BA-CCB6-6162D3BA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erial view of a road with trees&#10;&#10;AI-generated content may be incorrect.">
            <a:extLst>
              <a:ext uri="{FF2B5EF4-FFF2-40B4-BE49-F238E27FC236}">
                <a16:creationId xmlns:a16="http://schemas.microsoft.com/office/drawing/2014/main" id="{C50F36C2-4AEB-C56D-7B56-453EEBAF2F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7339" r="7486" b="6299"/>
          <a:stretch/>
        </p:blipFill>
        <p:spPr>
          <a:xfrm>
            <a:off x="666925" y="1245764"/>
            <a:ext cx="7969541" cy="536112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33881BA-C0B0-1CDF-EB18-B278A218808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Preliminary Alternative - Concept E 	</a:t>
            </a:r>
          </a:p>
        </p:txBody>
      </p:sp>
    </p:spTree>
    <p:extLst>
      <p:ext uri="{BB962C8B-B14F-4D97-AF65-F5344CB8AC3E}">
        <p14:creationId xmlns:p14="http://schemas.microsoft.com/office/powerpoint/2010/main" val="254491576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5B431-7FE5-A421-AB90-9809539C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Presentation Topics/Agenda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8C724-EE06-61C3-DD98-6267957B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4" y="1687514"/>
            <a:ext cx="3805766" cy="3880773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Project Location and Overview</a:t>
            </a:r>
          </a:p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Study Team</a:t>
            </a:r>
          </a:p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Project History Purpose</a:t>
            </a:r>
          </a:p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Current Scope of Work</a:t>
            </a:r>
          </a:p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Public Involvement Plan </a:t>
            </a:r>
          </a:p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Preliminary Alternatives - Concept A-F</a:t>
            </a:r>
          </a:p>
          <a:p>
            <a:pPr marL="457200" indent="-457200">
              <a:buSzPct val="125000"/>
              <a:buFont typeface="+mj-lt"/>
              <a:buAutoNum type="arabicPeriod"/>
            </a:pPr>
            <a:r>
              <a:rPr lang="en-US" dirty="0">
                <a:solidFill>
                  <a:srgbClr val="005293"/>
                </a:solidFill>
              </a:rPr>
              <a:t>Parking Accommodations</a:t>
            </a:r>
          </a:p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Bicycle Facilities Accommodations</a:t>
            </a:r>
          </a:p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Gateway Signage</a:t>
            </a:r>
          </a:p>
          <a:p>
            <a:pPr marL="457200" indent="-457200" algn="l">
              <a:buSzPct val="125000"/>
              <a:buFont typeface="+mj-lt"/>
              <a:buAutoNum type="arabicPeriod"/>
            </a:pPr>
            <a:r>
              <a:rPr lang="en-US" sz="1800" b="0" dirty="0">
                <a:solidFill>
                  <a:srgbClr val="005293"/>
                </a:solidFill>
              </a:rPr>
              <a:t>Your Input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BECB7-36F0-7237-AD2F-E904755E92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5009" t="-1046" r="36289" b="696"/>
          <a:stretch/>
        </p:blipFill>
        <p:spPr>
          <a:xfrm>
            <a:off x="704850" y="1651000"/>
            <a:ext cx="486520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083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1A33F-89A7-CE7C-9CA7-3C7E46DD0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onveyor belt&#10;&#10;AI-generated content may be incorrect.">
            <a:extLst>
              <a:ext uri="{FF2B5EF4-FFF2-40B4-BE49-F238E27FC236}">
                <a16:creationId xmlns:a16="http://schemas.microsoft.com/office/drawing/2014/main" id="{C39396B8-3930-77F5-3397-8509D6244D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5" t="9602" r="21321" b="13363"/>
          <a:stretch/>
        </p:blipFill>
        <p:spPr>
          <a:xfrm>
            <a:off x="1803634" y="1438712"/>
            <a:ext cx="5846371" cy="4995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4D0999-C019-2186-DA8D-7F67A5879AC1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Preliminary Alternative - Concept E 	</a:t>
            </a:r>
          </a:p>
        </p:txBody>
      </p:sp>
    </p:spTree>
    <p:extLst>
      <p:ext uri="{BB962C8B-B14F-4D97-AF65-F5344CB8AC3E}">
        <p14:creationId xmlns:p14="http://schemas.microsoft.com/office/powerpoint/2010/main" val="16797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26763-05ED-4A52-E4D2-F425F11B0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CACE2F8-F163-B2CC-87C8-9B31E7E9C0E1}"/>
              </a:ext>
            </a:extLst>
          </p:cNvPr>
          <p:cNvSpPr txBox="1">
            <a:spLocks/>
          </p:cNvSpPr>
          <p:nvPr/>
        </p:nvSpPr>
        <p:spPr>
          <a:xfrm>
            <a:off x="570897" y="484468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600" b="1" dirty="0"/>
              <a:t>Preliminary Alternative –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600" b="1" dirty="0"/>
              <a:t>Concept F 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 descr="Aerial view of a road with trees&#10;&#10;AI-generated content may be incorrect.">
            <a:extLst>
              <a:ext uri="{FF2B5EF4-FFF2-40B4-BE49-F238E27FC236}">
                <a16:creationId xmlns:a16="http://schemas.microsoft.com/office/drawing/2014/main" id="{3C3F2318-2768-8968-5338-1D0FB451A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r="3" b="3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3" name="Picture 2" descr="Aerial view of a road with buildings and trees&#10;&#10;AI-generated content may be incorrect.">
            <a:extLst>
              <a:ext uri="{FF2B5EF4-FFF2-40B4-BE49-F238E27FC236}">
                <a16:creationId xmlns:a16="http://schemas.microsoft.com/office/drawing/2014/main" id="{278562FB-FD5F-C945-CD4D-BBF541ED7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r="-1" b="-1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48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1ECD5-94E6-DFD6-B2FD-C251FB45D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nveyor belt&#10;&#10;AI-generated content may be incorrect.">
            <a:extLst>
              <a:ext uri="{FF2B5EF4-FFF2-40B4-BE49-F238E27FC236}">
                <a16:creationId xmlns:a16="http://schemas.microsoft.com/office/drawing/2014/main" id="{183EFF76-C4FB-9994-30CC-3873BD1909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t="9419" r="20094" b="6850"/>
          <a:stretch/>
        </p:blipFill>
        <p:spPr>
          <a:xfrm>
            <a:off x="1807826" y="1409350"/>
            <a:ext cx="5675867" cy="53773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E597FD-E348-0E63-F24F-BDF10F01A7D5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647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Preliminary Alternative - Concept F 	</a:t>
            </a:r>
          </a:p>
        </p:txBody>
      </p:sp>
    </p:spTree>
    <p:extLst>
      <p:ext uri="{BB962C8B-B14F-4D97-AF65-F5344CB8AC3E}">
        <p14:creationId xmlns:p14="http://schemas.microsoft.com/office/powerpoint/2010/main" val="24031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41D72-1B33-7EED-FC94-3B943F173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AI-generated content may be incorrect.">
            <a:extLst>
              <a:ext uri="{FF2B5EF4-FFF2-40B4-BE49-F238E27FC236}">
                <a16:creationId xmlns:a16="http://schemas.microsoft.com/office/drawing/2014/main" id="{BB7BD1F6-055C-3E55-A8B9-6A9FF112F0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42" t="10395" r="11692" b="8724"/>
          <a:stretch/>
        </p:blipFill>
        <p:spPr>
          <a:xfrm>
            <a:off x="1406070" y="1259457"/>
            <a:ext cx="802512" cy="825661"/>
          </a:xfrm>
          <a:prstGeom prst="flowChartConnector">
            <a:avLst/>
          </a:prstGeom>
        </p:spPr>
      </p:pic>
      <p:pic>
        <p:nvPicPr>
          <p:cNvPr id="10" name="Picture 9" descr="A picture containing text&#10;&#10;AI-generated content may be incorrect.">
            <a:extLst>
              <a:ext uri="{FF2B5EF4-FFF2-40B4-BE49-F238E27FC236}">
                <a16:creationId xmlns:a16="http://schemas.microsoft.com/office/drawing/2014/main" id="{BA551AE7-03B5-C2F2-99DC-877CBDAFD8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42" t="10395" r="11692" b="8724"/>
          <a:stretch/>
        </p:blipFill>
        <p:spPr>
          <a:xfrm>
            <a:off x="1404395" y="1257782"/>
            <a:ext cx="802512" cy="825661"/>
          </a:xfrm>
          <a:prstGeom prst="flowChartConnector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01C2DC-3A4D-04F4-E6B2-56AA8755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Gateway Signage 03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229F7AA-FAD1-6834-3239-AB1DC35369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78" b="85686" l="5985" r="93561">
                        <a14:foregroundMark x1="15152" y1="42745" x2="14697" y2="44412"/>
                        <a14:foregroundMark x1="11591" y1="69020" x2="10909" y2="73235"/>
                        <a14:foregroundMark x1="12045" y1="81078" x2="9773" y2="84902"/>
                        <a14:foregroundMark x1="5985" y1="85882" x2="8712" y2="85784"/>
                        <a14:foregroundMark x1="13788" y1="46961" x2="12955" y2="46569"/>
                        <a14:foregroundMark x1="79091" y1="35588" x2="79167" y2="78235"/>
                        <a14:foregroundMark x1="77727" y1="79706" x2="76970" y2="65392"/>
                        <a14:foregroundMark x1="76970" y1="65392" x2="80530" y2="60098"/>
                        <a14:foregroundMark x1="93636" y1="85000" x2="93258" y2="85392"/>
                        <a14:foregroundMark x1="80833" y1="69412" x2="81212" y2="70882"/>
                        <a14:foregroundMark x1="77045" y1="42941" x2="76970" y2="45392"/>
                        <a14:foregroundMark x1="76591" y1="53627" x2="76818" y2="56373"/>
                        <a14:foregroundMark x1="59848" y1="74510" x2="51136" y2="71961"/>
                        <a14:foregroundMark x1="51136" y1="71961" x2="48864" y2="80196"/>
                        <a14:foregroundMark x1="48864" y1="80196" x2="48788" y2="82059"/>
                        <a14:foregroundMark x1="63030" y1="74804" x2="64167" y2="80196"/>
                        <a14:foregroundMark x1="62652" y1="68922" x2="57576" y2="65000"/>
                        <a14:foregroundMark x1="57576" y1="65000" x2="50076" y2="69510"/>
                        <a14:foregroundMark x1="50076" y1="69510" x2="50000" y2="69706"/>
                        <a14:foregroundMark x1="73485" y1="37745" x2="78712" y2="31078"/>
                        <a14:foregroundMark x1="78712" y1="31078" x2="80227" y2="31078"/>
                        <a14:foregroundMark x1="80758" y1="73824" x2="78788" y2="80196"/>
                        <a14:backgroundMark x1="20152" y1="46765" x2="20530" y2="47843"/>
                        <a14:backgroundMark x1="21061" y1="47843" x2="17348" y2="47745"/>
                        <a14:backgroundMark x1="73788" y1="39510" x2="70682" y2="3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2" b="10579"/>
          <a:stretch/>
        </p:blipFill>
        <p:spPr>
          <a:xfrm>
            <a:off x="677334" y="419100"/>
            <a:ext cx="8596668" cy="4036218"/>
          </a:xfrm>
          <a:ln>
            <a:noFill/>
          </a:ln>
        </p:spPr>
      </p:pic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68F9BD82-CB9F-6768-1F75-82F33212FCF8}"/>
              </a:ext>
            </a:extLst>
          </p:cNvPr>
          <p:cNvSpPr/>
          <p:nvPr/>
        </p:nvSpPr>
        <p:spPr>
          <a:xfrm>
            <a:off x="1447800" y="2133600"/>
            <a:ext cx="723900" cy="190500"/>
          </a:xfrm>
          <a:prstGeom prst="flowChartProcess">
            <a:avLst/>
          </a:prstGeom>
          <a:solidFill>
            <a:srgbClr val="1F5B8D"/>
          </a:solidFill>
          <a:ln>
            <a:solidFill>
              <a:srgbClr val="1F5B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EBE55F-F040-E0B5-C91D-BF4AD910D54D}"/>
              </a:ext>
            </a:extLst>
          </p:cNvPr>
          <p:cNvSpPr/>
          <p:nvPr/>
        </p:nvSpPr>
        <p:spPr>
          <a:xfrm>
            <a:off x="2091576" y="1622821"/>
            <a:ext cx="126634" cy="165823"/>
          </a:xfrm>
          <a:custGeom>
            <a:avLst/>
            <a:gdLst>
              <a:gd name="connsiteX0" fmla="*/ 24063 w 106947"/>
              <a:gd name="connsiteY0" fmla="*/ 1337 h 114968"/>
              <a:gd name="connsiteX1" fmla="*/ 106947 w 106947"/>
              <a:gd name="connsiteY1" fmla="*/ 0 h 114968"/>
              <a:gd name="connsiteX2" fmla="*/ 106947 w 106947"/>
              <a:gd name="connsiteY2" fmla="*/ 114968 h 114968"/>
              <a:gd name="connsiteX3" fmla="*/ 0 w 106947"/>
              <a:gd name="connsiteY3" fmla="*/ 102937 h 114968"/>
              <a:gd name="connsiteX4" fmla="*/ 24063 w 106947"/>
              <a:gd name="connsiteY4" fmla="*/ 1337 h 114968"/>
              <a:gd name="connsiteX0" fmla="*/ 8772 w 91656"/>
              <a:gd name="connsiteY0" fmla="*/ 1337 h 114968"/>
              <a:gd name="connsiteX1" fmla="*/ 91656 w 91656"/>
              <a:gd name="connsiteY1" fmla="*/ 0 h 114968"/>
              <a:gd name="connsiteX2" fmla="*/ 91656 w 91656"/>
              <a:gd name="connsiteY2" fmla="*/ 114968 h 114968"/>
              <a:gd name="connsiteX3" fmla="*/ 0 w 91656"/>
              <a:gd name="connsiteY3" fmla="*/ 65219 h 114968"/>
              <a:gd name="connsiteX4" fmla="*/ 8772 w 91656"/>
              <a:gd name="connsiteY4" fmla="*/ 1337 h 114968"/>
              <a:gd name="connsiteX0" fmla="*/ 26102 w 108986"/>
              <a:gd name="connsiteY0" fmla="*/ 1337 h 124344"/>
              <a:gd name="connsiteX1" fmla="*/ 108986 w 108986"/>
              <a:gd name="connsiteY1" fmla="*/ 0 h 124344"/>
              <a:gd name="connsiteX2" fmla="*/ 108986 w 108986"/>
              <a:gd name="connsiteY2" fmla="*/ 114968 h 124344"/>
              <a:gd name="connsiteX3" fmla="*/ 0 w 108986"/>
              <a:gd name="connsiteY3" fmla="*/ 124344 h 124344"/>
              <a:gd name="connsiteX4" fmla="*/ 26102 w 108986"/>
              <a:gd name="connsiteY4" fmla="*/ 1337 h 124344"/>
              <a:gd name="connsiteX0" fmla="*/ 26102 w 108986"/>
              <a:gd name="connsiteY0" fmla="*/ 1337 h 124344"/>
              <a:gd name="connsiteX1" fmla="*/ 108986 w 108986"/>
              <a:gd name="connsiteY1" fmla="*/ 0 h 124344"/>
              <a:gd name="connsiteX2" fmla="*/ 108986 w 108986"/>
              <a:gd name="connsiteY2" fmla="*/ 114968 h 124344"/>
              <a:gd name="connsiteX3" fmla="*/ 0 w 108986"/>
              <a:gd name="connsiteY3" fmla="*/ 124344 h 124344"/>
              <a:gd name="connsiteX4" fmla="*/ 26102 w 108986"/>
              <a:gd name="connsiteY4" fmla="*/ 1337 h 124344"/>
              <a:gd name="connsiteX0" fmla="*/ 28141 w 108986"/>
              <a:gd name="connsiteY0" fmla="*/ 0 h 149512"/>
              <a:gd name="connsiteX1" fmla="*/ 108986 w 108986"/>
              <a:gd name="connsiteY1" fmla="*/ 25168 h 149512"/>
              <a:gd name="connsiteX2" fmla="*/ 108986 w 108986"/>
              <a:gd name="connsiteY2" fmla="*/ 140136 h 149512"/>
              <a:gd name="connsiteX3" fmla="*/ 0 w 108986"/>
              <a:gd name="connsiteY3" fmla="*/ 149512 h 149512"/>
              <a:gd name="connsiteX4" fmla="*/ 28141 w 108986"/>
              <a:gd name="connsiteY4" fmla="*/ 0 h 149512"/>
              <a:gd name="connsiteX0" fmla="*/ 46490 w 108986"/>
              <a:gd name="connsiteY0" fmla="*/ 17646 h 124344"/>
              <a:gd name="connsiteX1" fmla="*/ 108986 w 108986"/>
              <a:gd name="connsiteY1" fmla="*/ 0 h 124344"/>
              <a:gd name="connsiteX2" fmla="*/ 108986 w 108986"/>
              <a:gd name="connsiteY2" fmla="*/ 114968 h 124344"/>
              <a:gd name="connsiteX3" fmla="*/ 0 w 108986"/>
              <a:gd name="connsiteY3" fmla="*/ 124344 h 124344"/>
              <a:gd name="connsiteX4" fmla="*/ 46490 w 108986"/>
              <a:gd name="connsiteY4" fmla="*/ 17646 h 124344"/>
              <a:gd name="connsiteX0" fmla="*/ 17947 w 108986"/>
              <a:gd name="connsiteY0" fmla="*/ 0 h 162765"/>
              <a:gd name="connsiteX1" fmla="*/ 108986 w 108986"/>
              <a:gd name="connsiteY1" fmla="*/ 38421 h 162765"/>
              <a:gd name="connsiteX2" fmla="*/ 108986 w 108986"/>
              <a:gd name="connsiteY2" fmla="*/ 153389 h 162765"/>
              <a:gd name="connsiteX3" fmla="*/ 0 w 108986"/>
              <a:gd name="connsiteY3" fmla="*/ 162765 h 162765"/>
              <a:gd name="connsiteX4" fmla="*/ 17947 w 108986"/>
              <a:gd name="connsiteY4" fmla="*/ 0 h 162765"/>
              <a:gd name="connsiteX0" fmla="*/ 17947 w 108986"/>
              <a:gd name="connsiteY0" fmla="*/ 0 h 162765"/>
              <a:gd name="connsiteX1" fmla="*/ 108986 w 108986"/>
              <a:gd name="connsiteY1" fmla="*/ 38421 h 162765"/>
              <a:gd name="connsiteX2" fmla="*/ 108986 w 108986"/>
              <a:gd name="connsiteY2" fmla="*/ 153389 h 162765"/>
              <a:gd name="connsiteX3" fmla="*/ 0 w 108986"/>
              <a:gd name="connsiteY3" fmla="*/ 162765 h 162765"/>
              <a:gd name="connsiteX4" fmla="*/ 17947 w 108986"/>
              <a:gd name="connsiteY4" fmla="*/ 0 h 162765"/>
              <a:gd name="connsiteX0" fmla="*/ 17947 w 108986"/>
              <a:gd name="connsiteY0" fmla="*/ 0 h 162765"/>
              <a:gd name="connsiteX1" fmla="*/ 108986 w 108986"/>
              <a:gd name="connsiteY1" fmla="*/ 38421 h 162765"/>
              <a:gd name="connsiteX2" fmla="*/ 108986 w 108986"/>
              <a:gd name="connsiteY2" fmla="*/ 153389 h 162765"/>
              <a:gd name="connsiteX3" fmla="*/ 0 w 108986"/>
              <a:gd name="connsiteY3" fmla="*/ 162765 h 162765"/>
              <a:gd name="connsiteX4" fmla="*/ 17947 w 108986"/>
              <a:gd name="connsiteY4" fmla="*/ 0 h 162765"/>
              <a:gd name="connsiteX0" fmla="*/ 27122 w 108986"/>
              <a:gd name="connsiteY0" fmla="*/ 0 h 161745"/>
              <a:gd name="connsiteX1" fmla="*/ 108986 w 108986"/>
              <a:gd name="connsiteY1" fmla="*/ 37401 h 161745"/>
              <a:gd name="connsiteX2" fmla="*/ 108986 w 108986"/>
              <a:gd name="connsiteY2" fmla="*/ 152369 h 161745"/>
              <a:gd name="connsiteX3" fmla="*/ 0 w 108986"/>
              <a:gd name="connsiteY3" fmla="*/ 161745 h 161745"/>
              <a:gd name="connsiteX4" fmla="*/ 27122 w 108986"/>
              <a:gd name="connsiteY4" fmla="*/ 0 h 161745"/>
              <a:gd name="connsiteX0" fmla="*/ 16928 w 108986"/>
              <a:gd name="connsiteY0" fmla="*/ 0 h 169900"/>
              <a:gd name="connsiteX1" fmla="*/ 108986 w 108986"/>
              <a:gd name="connsiteY1" fmla="*/ 45556 h 169900"/>
              <a:gd name="connsiteX2" fmla="*/ 108986 w 108986"/>
              <a:gd name="connsiteY2" fmla="*/ 160524 h 169900"/>
              <a:gd name="connsiteX3" fmla="*/ 0 w 108986"/>
              <a:gd name="connsiteY3" fmla="*/ 169900 h 169900"/>
              <a:gd name="connsiteX4" fmla="*/ 16928 w 108986"/>
              <a:gd name="connsiteY4" fmla="*/ 0 h 169900"/>
              <a:gd name="connsiteX0" fmla="*/ 24064 w 116122"/>
              <a:gd name="connsiteY0" fmla="*/ 0 h 165823"/>
              <a:gd name="connsiteX1" fmla="*/ 116122 w 116122"/>
              <a:gd name="connsiteY1" fmla="*/ 45556 h 165823"/>
              <a:gd name="connsiteX2" fmla="*/ 116122 w 116122"/>
              <a:gd name="connsiteY2" fmla="*/ 160524 h 165823"/>
              <a:gd name="connsiteX3" fmla="*/ 0 w 116122"/>
              <a:gd name="connsiteY3" fmla="*/ 165823 h 165823"/>
              <a:gd name="connsiteX4" fmla="*/ 24064 w 116122"/>
              <a:gd name="connsiteY4" fmla="*/ 0 h 165823"/>
              <a:gd name="connsiteX0" fmla="*/ 24064 w 116122"/>
              <a:gd name="connsiteY0" fmla="*/ 0 h 165823"/>
              <a:gd name="connsiteX1" fmla="*/ 116122 w 116122"/>
              <a:gd name="connsiteY1" fmla="*/ 18032 h 165823"/>
              <a:gd name="connsiteX2" fmla="*/ 116122 w 116122"/>
              <a:gd name="connsiteY2" fmla="*/ 160524 h 165823"/>
              <a:gd name="connsiteX3" fmla="*/ 0 w 116122"/>
              <a:gd name="connsiteY3" fmla="*/ 165823 h 165823"/>
              <a:gd name="connsiteX4" fmla="*/ 24064 w 116122"/>
              <a:gd name="connsiteY4" fmla="*/ 0 h 165823"/>
              <a:gd name="connsiteX0" fmla="*/ 24064 w 117481"/>
              <a:gd name="connsiteY0" fmla="*/ 0 h 165823"/>
              <a:gd name="connsiteX1" fmla="*/ 116122 w 117481"/>
              <a:gd name="connsiteY1" fmla="*/ 18032 h 165823"/>
              <a:gd name="connsiteX2" fmla="*/ 116122 w 117481"/>
              <a:gd name="connsiteY2" fmla="*/ 160524 h 165823"/>
              <a:gd name="connsiteX3" fmla="*/ 0 w 117481"/>
              <a:gd name="connsiteY3" fmla="*/ 165823 h 165823"/>
              <a:gd name="connsiteX4" fmla="*/ 24064 w 117481"/>
              <a:gd name="connsiteY4" fmla="*/ 0 h 165823"/>
              <a:gd name="connsiteX0" fmla="*/ 24064 w 119293"/>
              <a:gd name="connsiteY0" fmla="*/ 0 h 165823"/>
              <a:gd name="connsiteX1" fmla="*/ 116122 w 119293"/>
              <a:gd name="connsiteY1" fmla="*/ 18032 h 165823"/>
              <a:gd name="connsiteX2" fmla="*/ 116122 w 119293"/>
              <a:gd name="connsiteY2" fmla="*/ 160524 h 165823"/>
              <a:gd name="connsiteX3" fmla="*/ 0 w 119293"/>
              <a:gd name="connsiteY3" fmla="*/ 165823 h 165823"/>
              <a:gd name="connsiteX4" fmla="*/ 24064 w 119293"/>
              <a:gd name="connsiteY4" fmla="*/ 0 h 16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93" h="165823">
                <a:moveTo>
                  <a:pt x="24064" y="0"/>
                </a:moveTo>
                <a:lnTo>
                  <a:pt x="116122" y="18032"/>
                </a:lnTo>
                <a:cubicBezTo>
                  <a:pt x="123257" y="86937"/>
                  <a:pt x="116122" y="113027"/>
                  <a:pt x="116122" y="160524"/>
                </a:cubicBezTo>
                <a:lnTo>
                  <a:pt x="0" y="165823"/>
                </a:lnTo>
                <a:cubicBezTo>
                  <a:pt x="22972" y="126860"/>
                  <a:pt x="25557" y="80759"/>
                  <a:pt x="24064" y="0"/>
                </a:cubicBezTo>
                <a:close/>
              </a:path>
            </a:pathLst>
          </a:custGeom>
          <a:solidFill>
            <a:srgbClr val="1F5B8D"/>
          </a:solidFill>
          <a:ln w="3175">
            <a:solidFill>
              <a:srgbClr val="1F5B8D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4A320-8414-CFB2-B27D-296D9B1566D0}"/>
              </a:ext>
            </a:extLst>
          </p:cNvPr>
          <p:cNvSpPr/>
          <p:nvPr/>
        </p:nvSpPr>
        <p:spPr>
          <a:xfrm>
            <a:off x="2213113" y="1637632"/>
            <a:ext cx="106308" cy="144103"/>
          </a:xfrm>
          <a:prstGeom prst="rect">
            <a:avLst/>
          </a:prstGeom>
          <a:solidFill>
            <a:srgbClr val="F0BB13"/>
          </a:solidFill>
          <a:ln w="3175">
            <a:solidFill>
              <a:srgbClr val="FEB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89A4D4-9C46-14E7-82F7-FFEF279ED7A2}"/>
              </a:ext>
            </a:extLst>
          </p:cNvPr>
          <p:cNvSpPr/>
          <p:nvPr/>
        </p:nvSpPr>
        <p:spPr>
          <a:xfrm>
            <a:off x="6930440" y="1053193"/>
            <a:ext cx="120782" cy="166113"/>
          </a:xfrm>
          <a:prstGeom prst="rect">
            <a:avLst/>
          </a:prstGeom>
          <a:solidFill>
            <a:srgbClr val="F0BB13"/>
          </a:solidFill>
          <a:ln w="3175">
            <a:solidFill>
              <a:srgbClr val="FEB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000E9D-26E2-064D-C64B-A273C2A0A940}"/>
              </a:ext>
            </a:extLst>
          </p:cNvPr>
          <p:cNvSpPr/>
          <p:nvPr/>
        </p:nvSpPr>
        <p:spPr>
          <a:xfrm>
            <a:off x="7056721" y="1068825"/>
            <a:ext cx="106308" cy="144103"/>
          </a:xfrm>
          <a:prstGeom prst="rect">
            <a:avLst/>
          </a:prstGeom>
          <a:solidFill>
            <a:srgbClr val="265696"/>
          </a:solidFill>
          <a:ln w="3175">
            <a:solidFill>
              <a:srgbClr val="1A5E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1841E965-828A-5D62-7C4B-60C6E699D050}"/>
              </a:ext>
            </a:extLst>
          </p:cNvPr>
          <p:cNvSpPr/>
          <p:nvPr/>
        </p:nvSpPr>
        <p:spPr>
          <a:xfrm>
            <a:off x="1409075" y="1258004"/>
            <a:ext cx="794479" cy="799396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loudspeaker, orange, close&#10;&#10;AI-generated content may be incorrect.">
            <a:extLst>
              <a:ext uri="{FF2B5EF4-FFF2-40B4-BE49-F238E27FC236}">
                <a16:creationId xmlns:a16="http://schemas.microsoft.com/office/drawing/2014/main" id="{2DAB1187-55FD-981A-4FE3-FCD5C2A783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7" r="2347"/>
          <a:stretch/>
        </p:blipFill>
        <p:spPr>
          <a:xfrm>
            <a:off x="3963383" y="808550"/>
            <a:ext cx="755187" cy="758767"/>
          </a:xfrm>
          <a:prstGeom prst="rect">
            <a:avLst/>
          </a:prstGeom>
        </p:spPr>
      </p:pic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E35F83E3-6C6B-1071-355A-702BF71D0A99}"/>
              </a:ext>
            </a:extLst>
          </p:cNvPr>
          <p:cNvSpPr/>
          <p:nvPr/>
        </p:nvSpPr>
        <p:spPr>
          <a:xfrm>
            <a:off x="3076732" y="745067"/>
            <a:ext cx="1697636" cy="876300"/>
          </a:xfrm>
          <a:prstGeom prst="borderCallout2">
            <a:avLst>
              <a:gd name="adj1" fmla="val 60619"/>
              <a:gd name="adj2" fmla="val -81713"/>
              <a:gd name="adj3" fmla="val 39971"/>
              <a:gd name="adj4" fmla="val -1435"/>
              <a:gd name="adj5" fmla="val 137522"/>
              <a:gd name="adj6" fmla="val -57886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text&#10;&#10;AI-generated content may be incorrect.">
            <a:extLst>
              <a:ext uri="{FF2B5EF4-FFF2-40B4-BE49-F238E27FC236}">
                <a16:creationId xmlns:a16="http://schemas.microsoft.com/office/drawing/2014/main" id="{6403E197-352C-B74B-D593-A18956F9D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-526" b="-526"/>
          <a:stretch/>
        </p:blipFill>
        <p:spPr>
          <a:xfrm>
            <a:off x="3140525" y="809512"/>
            <a:ext cx="758952" cy="757703"/>
          </a:xfrm>
          <a:prstGeom prst="rect">
            <a:avLst/>
          </a:prstGeom>
        </p:spPr>
      </p:pic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A9527CC-2C6F-2FF9-EB78-639CB8F94F52}"/>
              </a:ext>
            </a:extLst>
          </p:cNvPr>
          <p:cNvSpPr/>
          <p:nvPr/>
        </p:nvSpPr>
        <p:spPr>
          <a:xfrm>
            <a:off x="1496153" y="1356411"/>
            <a:ext cx="607575" cy="612131"/>
          </a:xfrm>
          <a:prstGeom prst="flowChartConnector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5AF36C39-AE45-6E3E-5366-49BBA7DD4367}"/>
              </a:ext>
            </a:extLst>
          </p:cNvPr>
          <p:cNvSpPr/>
          <p:nvPr/>
        </p:nvSpPr>
        <p:spPr>
          <a:xfrm>
            <a:off x="1407146" y="3003852"/>
            <a:ext cx="794479" cy="799396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allout: Bent Line 27">
            <a:extLst>
              <a:ext uri="{FF2B5EF4-FFF2-40B4-BE49-F238E27FC236}">
                <a16:creationId xmlns:a16="http://schemas.microsoft.com/office/drawing/2014/main" id="{5B9B7447-E262-3FD1-DC24-A364C3C5FB11}"/>
              </a:ext>
            </a:extLst>
          </p:cNvPr>
          <p:cNvSpPr/>
          <p:nvPr/>
        </p:nvSpPr>
        <p:spPr>
          <a:xfrm>
            <a:off x="3074804" y="2501899"/>
            <a:ext cx="887596" cy="859367"/>
          </a:xfrm>
          <a:prstGeom prst="borderCallout2">
            <a:avLst>
              <a:gd name="adj1" fmla="val 59225"/>
              <a:gd name="adj2" fmla="val -148533"/>
              <a:gd name="adj3" fmla="val 39971"/>
              <a:gd name="adj4" fmla="val -1435"/>
              <a:gd name="adj5" fmla="val 140747"/>
              <a:gd name="adj6" fmla="val -114021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CDF213-CFE9-300B-8A23-9D13D1840A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t="185" b="185"/>
          <a:stretch/>
        </p:blipFill>
        <p:spPr>
          <a:xfrm>
            <a:off x="3141818" y="2552696"/>
            <a:ext cx="756745" cy="75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6631D-EA7F-1F90-77DC-710C19CC9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AI-generated content may be incorrect.">
            <a:extLst>
              <a:ext uri="{FF2B5EF4-FFF2-40B4-BE49-F238E27FC236}">
                <a16:creationId xmlns:a16="http://schemas.microsoft.com/office/drawing/2014/main" id="{2EDC8147-A890-E04D-BBA4-F6E7E79D03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42" t="10395" r="11692" b="8724"/>
          <a:stretch/>
        </p:blipFill>
        <p:spPr>
          <a:xfrm>
            <a:off x="1406070" y="1259457"/>
            <a:ext cx="802512" cy="825661"/>
          </a:xfrm>
          <a:prstGeom prst="flowChartConnector">
            <a:avLst/>
          </a:prstGeom>
        </p:spPr>
      </p:pic>
      <p:pic>
        <p:nvPicPr>
          <p:cNvPr id="10" name="Picture 9" descr="A picture containing text&#10;&#10;AI-generated content may be incorrect.">
            <a:extLst>
              <a:ext uri="{FF2B5EF4-FFF2-40B4-BE49-F238E27FC236}">
                <a16:creationId xmlns:a16="http://schemas.microsoft.com/office/drawing/2014/main" id="{60E6DAE1-761C-B178-0459-8E63D5D83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42" t="10395" r="11692" b="8724"/>
          <a:stretch/>
        </p:blipFill>
        <p:spPr>
          <a:xfrm>
            <a:off x="1404395" y="1257782"/>
            <a:ext cx="802512" cy="825661"/>
          </a:xfrm>
          <a:prstGeom prst="flowChartConnector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FC0557-E4BD-B1F8-C817-37B7B7B3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Gateway Signage 03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0B8EE04-F67A-ECF7-5965-C58120879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78" b="85686" l="5985" r="93561">
                        <a14:foregroundMark x1="15152" y1="42745" x2="14697" y2="44412"/>
                        <a14:foregroundMark x1="11591" y1="69020" x2="10909" y2="73235"/>
                        <a14:foregroundMark x1="12045" y1="81078" x2="9773" y2="84902"/>
                        <a14:foregroundMark x1="5985" y1="85882" x2="8712" y2="85784"/>
                        <a14:foregroundMark x1="13788" y1="46961" x2="12955" y2="46569"/>
                        <a14:foregroundMark x1="79091" y1="35588" x2="79167" y2="78235"/>
                        <a14:foregroundMark x1="77727" y1="79706" x2="76970" y2="65392"/>
                        <a14:foregroundMark x1="76970" y1="65392" x2="80530" y2="60098"/>
                        <a14:foregroundMark x1="93636" y1="85000" x2="93258" y2="85392"/>
                        <a14:foregroundMark x1="80833" y1="69412" x2="81212" y2="70882"/>
                        <a14:foregroundMark x1="77045" y1="42941" x2="76970" y2="45392"/>
                        <a14:foregroundMark x1="76591" y1="53627" x2="76818" y2="56373"/>
                        <a14:foregroundMark x1="59848" y1="74510" x2="51136" y2="71961"/>
                        <a14:foregroundMark x1="51136" y1="71961" x2="48864" y2="80196"/>
                        <a14:foregroundMark x1="48864" y1="80196" x2="48788" y2="82059"/>
                        <a14:foregroundMark x1="63030" y1="74804" x2="64167" y2="80196"/>
                        <a14:foregroundMark x1="62652" y1="68922" x2="57576" y2="65000"/>
                        <a14:foregroundMark x1="57576" y1="65000" x2="50076" y2="69510"/>
                        <a14:foregroundMark x1="50076" y1="69510" x2="50000" y2="69706"/>
                        <a14:foregroundMark x1="73485" y1="37745" x2="78712" y2="31078"/>
                        <a14:foregroundMark x1="78712" y1="31078" x2="80227" y2="31078"/>
                        <a14:foregroundMark x1="80758" y1="73824" x2="78788" y2="80196"/>
                        <a14:backgroundMark x1="20152" y1="46765" x2="20530" y2="47843"/>
                        <a14:backgroundMark x1="21061" y1="47843" x2="17348" y2="47745"/>
                        <a14:backgroundMark x1="73788" y1="39510" x2="70682" y2="3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2" b="10579"/>
          <a:stretch/>
        </p:blipFill>
        <p:spPr>
          <a:xfrm>
            <a:off x="677334" y="419100"/>
            <a:ext cx="8596668" cy="4036218"/>
          </a:xfrm>
          <a:ln>
            <a:noFill/>
          </a:ln>
        </p:spPr>
      </p:pic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C69CF181-8596-A9C6-8076-033497F27C76}"/>
              </a:ext>
            </a:extLst>
          </p:cNvPr>
          <p:cNvSpPr/>
          <p:nvPr/>
        </p:nvSpPr>
        <p:spPr>
          <a:xfrm>
            <a:off x="1447800" y="2133600"/>
            <a:ext cx="723900" cy="190500"/>
          </a:xfrm>
          <a:prstGeom prst="flowChartProcess">
            <a:avLst/>
          </a:prstGeom>
          <a:solidFill>
            <a:srgbClr val="1F5B8D"/>
          </a:solidFill>
          <a:ln>
            <a:solidFill>
              <a:srgbClr val="1F5B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08C6655-CBBD-7F47-2760-C0E650A8F0FA}"/>
              </a:ext>
            </a:extLst>
          </p:cNvPr>
          <p:cNvSpPr/>
          <p:nvPr/>
        </p:nvSpPr>
        <p:spPr>
          <a:xfrm>
            <a:off x="2091576" y="1622821"/>
            <a:ext cx="126634" cy="165823"/>
          </a:xfrm>
          <a:custGeom>
            <a:avLst/>
            <a:gdLst>
              <a:gd name="connsiteX0" fmla="*/ 24063 w 106947"/>
              <a:gd name="connsiteY0" fmla="*/ 1337 h 114968"/>
              <a:gd name="connsiteX1" fmla="*/ 106947 w 106947"/>
              <a:gd name="connsiteY1" fmla="*/ 0 h 114968"/>
              <a:gd name="connsiteX2" fmla="*/ 106947 w 106947"/>
              <a:gd name="connsiteY2" fmla="*/ 114968 h 114968"/>
              <a:gd name="connsiteX3" fmla="*/ 0 w 106947"/>
              <a:gd name="connsiteY3" fmla="*/ 102937 h 114968"/>
              <a:gd name="connsiteX4" fmla="*/ 24063 w 106947"/>
              <a:gd name="connsiteY4" fmla="*/ 1337 h 114968"/>
              <a:gd name="connsiteX0" fmla="*/ 8772 w 91656"/>
              <a:gd name="connsiteY0" fmla="*/ 1337 h 114968"/>
              <a:gd name="connsiteX1" fmla="*/ 91656 w 91656"/>
              <a:gd name="connsiteY1" fmla="*/ 0 h 114968"/>
              <a:gd name="connsiteX2" fmla="*/ 91656 w 91656"/>
              <a:gd name="connsiteY2" fmla="*/ 114968 h 114968"/>
              <a:gd name="connsiteX3" fmla="*/ 0 w 91656"/>
              <a:gd name="connsiteY3" fmla="*/ 65219 h 114968"/>
              <a:gd name="connsiteX4" fmla="*/ 8772 w 91656"/>
              <a:gd name="connsiteY4" fmla="*/ 1337 h 114968"/>
              <a:gd name="connsiteX0" fmla="*/ 26102 w 108986"/>
              <a:gd name="connsiteY0" fmla="*/ 1337 h 124344"/>
              <a:gd name="connsiteX1" fmla="*/ 108986 w 108986"/>
              <a:gd name="connsiteY1" fmla="*/ 0 h 124344"/>
              <a:gd name="connsiteX2" fmla="*/ 108986 w 108986"/>
              <a:gd name="connsiteY2" fmla="*/ 114968 h 124344"/>
              <a:gd name="connsiteX3" fmla="*/ 0 w 108986"/>
              <a:gd name="connsiteY3" fmla="*/ 124344 h 124344"/>
              <a:gd name="connsiteX4" fmla="*/ 26102 w 108986"/>
              <a:gd name="connsiteY4" fmla="*/ 1337 h 124344"/>
              <a:gd name="connsiteX0" fmla="*/ 26102 w 108986"/>
              <a:gd name="connsiteY0" fmla="*/ 1337 h 124344"/>
              <a:gd name="connsiteX1" fmla="*/ 108986 w 108986"/>
              <a:gd name="connsiteY1" fmla="*/ 0 h 124344"/>
              <a:gd name="connsiteX2" fmla="*/ 108986 w 108986"/>
              <a:gd name="connsiteY2" fmla="*/ 114968 h 124344"/>
              <a:gd name="connsiteX3" fmla="*/ 0 w 108986"/>
              <a:gd name="connsiteY3" fmla="*/ 124344 h 124344"/>
              <a:gd name="connsiteX4" fmla="*/ 26102 w 108986"/>
              <a:gd name="connsiteY4" fmla="*/ 1337 h 124344"/>
              <a:gd name="connsiteX0" fmla="*/ 28141 w 108986"/>
              <a:gd name="connsiteY0" fmla="*/ 0 h 149512"/>
              <a:gd name="connsiteX1" fmla="*/ 108986 w 108986"/>
              <a:gd name="connsiteY1" fmla="*/ 25168 h 149512"/>
              <a:gd name="connsiteX2" fmla="*/ 108986 w 108986"/>
              <a:gd name="connsiteY2" fmla="*/ 140136 h 149512"/>
              <a:gd name="connsiteX3" fmla="*/ 0 w 108986"/>
              <a:gd name="connsiteY3" fmla="*/ 149512 h 149512"/>
              <a:gd name="connsiteX4" fmla="*/ 28141 w 108986"/>
              <a:gd name="connsiteY4" fmla="*/ 0 h 149512"/>
              <a:gd name="connsiteX0" fmla="*/ 46490 w 108986"/>
              <a:gd name="connsiteY0" fmla="*/ 17646 h 124344"/>
              <a:gd name="connsiteX1" fmla="*/ 108986 w 108986"/>
              <a:gd name="connsiteY1" fmla="*/ 0 h 124344"/>
              <a:gd name="connsiteX2" fmla="*/ 108986 w 108986"/>
              <a:gd name="connsiteY2" fmla="*/ 114968 h 124344"/>
              <a:gd name="connsiteX3" fmla="*/ 0 w 108986"/>
              <a:gd name="connsiteY3" fmla="*/ 124344 h 124344"/>
              <a:gd name="connsiteX4" fmla="*/ 46490 w 108986"/>
              <a:gd name="connsiteY4" fmla="*/ 17646 h 124344"/>
              <a:gd name="connsiteX0" fmla="*/ 17947 w 108986"/>
              <a:gd name="connsiteY0" fmla="*/ 0 h 162765"/>
              <a:gd name="connsiteX1" fmla="*/ 108986 w 108986"/>
              <a:gd name="connsiteY1" fmla="*/ 38421 h 162765"/>
              <a:gd name="connsiteX2" fmla="*/ 108986 w 108986"/>
              <a:gd name="connsiteY2" fmla="*/ 153389 h 162765"/>
              <a:gd name="connsiteX3" fmla="*/ 0 w 108986"/>
              <a:gd name="connsiteY3" fmla="*/ 162765 h 162765"/>
              <a:gd name="connsiteX4" fmla="*/ 17947 w 108986"/>
              <a:gd name="connsiteY4" fmla="*/ 0 h 162765"/>
              <a:gd name="connsiteX0" fmla="*/ 17947 w 108986"/>
              <a:gd name="connsiteY0" fmla="*/ 0 h 162765"/>
              <a:gd name="connsiteX1" fmla="*/ 108986 w 108986"/>
              <a:gd name="connsiteY1" fmla="*/ 38421 h 162765"/>
              <a:gd name="connsiteX2" fmla="*/ 108986 w 108986"/>
              <a:gd name="connsiteY2" fmla="*/ 153389 h 162765"/>
              <a:gd name="connsiteX3" fmla="*/ 0 w 108986"/>
              <a:gd name="connsiteY3" fmla="*/ 162765 h 162765"/>
              <a:gd name="connsiteX4" fmla="*/ 17947 w 108986"/>
              <a:gd name="connsiteY4" fmla="*/ 0 h 162765"/>
              <a:gd name="connsiteX0" fmla="*/ 17947 w 108986"/>
              <a:gd name="connsiteY0" fmla="*/ 0 h 162765"/>
              <a:gd name="connsiteX1" fmla="*/ 108986 w 108986"/>
              <a:gd name="connsiteY1" fmla="*/ 38421 h 162765"/>
              <a:gd name="connsiteX2" fmla="*/ 108986 w 108986"/>
              <a:gd name="connsiteY2" fmla="*/ 153389 h 162765"/>
              <a:gd name="connsiteX3" fmla="*/ 0 w 108986"/>
              <a:gd name="connsiteY3" fmla="*/ 162765 h 162765"/>
              <a:gd name="connsiteX4" fmla="*/ 17947 w 108986"/>
              <a:gd name="connsiteY4" fmla="*/ 0 h 162765"/>
              <a:gd name="connsiteX0" fmla="*/ 27122 w 108986"/>
              <a:gd name="connsiteY0" fmla="*/ 0 h 161745"/>
              <a:gd name="connsiteX1" fmla="*/ 108986 w 108986"/>
              <a:gd name="connsiteY1" fmla="*/ 37401 h 161745"/>
              <a:gd name="connsiteX2" fmla="*/ 108986 w 108986"/>
              <a:gd name="connsiteY2" fmla="*/ 152369 h 161745"/>
              <a:gd name="connsiteX3" fmla="*/ 0 w 108986"/>
              <a:gd name="connsiteY3" fmla="*/ 161745 h 161745"/>
              <a:gd name="connsiteX4" fmla="*/ 27122 w 108986"/>
              <a:gd name="connsiteY4" fmla="*/ 0 h 161745"/>
              <a:gd name="connsiteX0" fmla="*/ 16928 w 108986"/>
              <a:gd name="connsiteY0" fmla="*/ 0 h 169900"/>
              <a:gd name="connsiteX1" fmla="*/ 108986 w 108986"/>
              <a:gd name="connsiteY1" fmla="*/ 45556 h 169900"/>
              <a:gd name="connsiteX2" fmla="*/ 108986 w 108986"/>
              <a:gd name="connsiteY2" fmla="*/ 160524 h 169900"/>
              <a:gd name="connsiteX3" fmla="*/ 0 w 108986"/>
              <a:gd name="connsiteY3" fmla="*/ 169900 h 169900"/>
              <a:gd name="connsiteX4" fmla="*/ 16928 w 108986"/>
              <a:gd name="connsiteY4" fmla="*/ 0 h 169900"/>
              <a:gd name="connsiteX0" fmla="*/ 24064 w 116122"/>
              <a:gd name="connsiteY0" fmla="*/ 0 h 165823"/>
              <a:gd name="connsiteX1" fmla="*/ 116122 w 116122"/>
              <a:gd name="connsiteY1" fmla="*/ 45556 h 165823"/>
              <a:gd name="connsiteX2" fmla="*/ 116122 w 116122"/>
              <a:gd name="connsiteY2" fmla="*/ 160524 h 165823"/>
              <a:gd name="connsiteX3" fmla="*/ 0 w 116122"/>
              <a:gd name="connsiteY3" fmla="*/ 165823 h 165823"/>
              <a:gd name="connsiteX4" fmla="*/ 24064 w 116122"/>
              <a:gd name="connsiteY4" fmla="*/ 0 h 165823"/>
              <a:gd name="connsiteX0" fmla="*/ 24064 w 116122"/>
              <a:gd name="connsiteY0" fmla="*/ 0 h 165823"/>
              <a:gd name="connsiteX1" fmla="*/ 116122 w 116122"/>
              <a:gd name="connsiteY1" fmla="*/ 18032 h 165823"/>
              <a:gd name="connsiteX2" fmla="*/ 116122 w 116122"/>
              <a:gd name="connsiteY2" fmla="*/ 160524 h 165823"/>
              <a:gd name="connsiteX3" fmla="*/ 0 w 116122"/>
              <a:gd name="connsiteY3" fmla="*/ 165823 h 165823"/>
              <a:gd name="connsiteX4" fmla="*/ 24064 w 116122"/>
              <a:gd name="connsiteY4" fmla="*/ 0 h 165823"/>
              <a:gd name="connsiteX0" fmla="*/ 24064 w 117481"/>
              <a:gd name="connsiteY0" fmla="*/ 0 h 165823"/>
              <a:gd name="connsiteX1" fmla="*/ 116122 w 117481"/>
              <a:gd name="connsiteY1" fmla="*/ 18032 h 165823"/>
              <a:gd name="connsiteX2" fmla="*/ 116122 w 117481"/>
              <a:gd name="connsiteY2" fmla="*/ 160524 h 165823"/>
              <a:gd name="connsiteX3" fmla="*/ 0 w 117481"/>
              <a:gd name="connsiteY3" fmla="*/ 165823 h 165823"/>
              <a:gd name="connsiteX4" fmla="*/ 24064 w 117481"/>
              <a:gd name="connsiteY4" fmla="*/ 0 h 165823"/>
              <a:gd name="connsiteX0" fmla="*/ 24064 w 119293"/>
              <a:gd name="connsiteY0" fmla="*/ 0 h 165823"/>
              <a:gd name="connsiteX1" fmla="*/ 116122 w 119293"/>
              <a:gd name="connsiteY1" fmla="*/ 18032 h 165823"/>
              <a:gd name="connsiteX2" fmla="*/ 116122 w 119293"/>
              <a:gd name="connsiteY2" fmla="*/ 160524 h 165823"/>
              <a:gd name="connsiteX3" fmla="*/ 0 w 119293"/>
              <a:gd name="connsiteY3" fmla="*/ 165823 h 165823"/>
              <a:gd name="connsiteX4" fmla="*/ 24064 w 119293"/>
              <a:gd name="connsiteY4" fmla="*/ 0 h 16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93" h="165823">
                <a:moveTo>
                  <a:pt x="24064" y="0"/>
                </a:moveTo>
                <a:lnTo>
                  <a:pt x="116122" y="18032"/>
                </a:lnTo>
                <a:cubicBezTo>
                  <a:pt x="123257" y="86937"/>
                  <a:pt x="116122" y="113027"/>
                  <a:pt x="116122" y="160524"/>
                </a:cubicBezTo>
                <a:lnTo>
                  <a:pt x="0" y="165823"/>
                </a:lnTo>
                <a:cubicBezTo>
                  <a:pt x="22972" y="126860"/>
                  <a:pt x="25557" y="80759"/>
                  <a:pt x="24064" y="0"/>
                </a:cubicBezTo>
                <a:close/>
              </a:path>
            </a:pathLst>
          </a:custGeom>
          <a:solidFill>
            <a:srgbClr val="1F5B8D"/>
          </a:solidFill>
          <a:ln w="3175">
            <a:solidFill>
              <a:srgbClr val="1F5B8D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8BD4D6-A163-824B-A6E7-E7A9FE1CB76D}"/>
              </a:ext>
            </a:extLst>
          </p:cNvPr>
          <p:cNvSpPr/>
          <p:nvPr/>
        </p:nvSpPr>
        <p:spPr>
          <a:xfrm>
            <a:off x="2213113" y="1637632"/>
            <a:ext cx="106308" cy="144103"/>
          </a:xfrm>
          <a:prstGeom prst="rect">
            <a:avLst/>
          </a:prstGeom>
          <a:solidFill>
            <a:srgbClr val="F0BB13"/>
          </a:solidFill>
          <a:ln w="3175">
            <a:solidFill>
              <a:srgbClr val="FEB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&#10;&#10;AI-generated content may be incorrect.">
            <a:extLst>
              <a:ext uri="{FF2B5EF4-FFF2-40B4-BE49-F238E27FC236}">
                <a16:creationId xmlns:a16="http://schemas.microsoft.com/office/drawing/2014/main" id="{7A620AFE-AC4E-102D-B1F3-13CBB9D5D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804" t="13076" r="12775" b="10585"/>
          <a:stretch/>
        </p:blipFill>
        <p:spPr>
          <a:xfrm>
            <a:off x="1483907" y="1342401"/>
            <a:ext cx="641965" cy="641965"/>
          </a:xfrm>
          <a:prstGeom prst="flowChartConnector">
            <a:avLst/>
          </a:prstGeom>
        </p:spPr>
      </p:pic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A18FDF12-F776-3AC1-9421-5218AF3341F6}"/>
              </a:ext>
            </a:extLst>
          </p:cNvPr>
          <p:cNvSpPr/>
          <p:nvPr/>
        </p:nvSpPr>
        <p:spPr>
          <a:xfrm>
            <a:off x="1496153" y="1356411"/>
            <a:ext cx="607575" cy="612131"/>
          </a:xfrm>
          <a:prstGeom prst="flowChartConnector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loudspeaker, orange, close&#10;&#10;AI-generated content may be incorrect.">
            <a:extLst>
              <a:ext uri="{FF2B5EF4-FFF2-40B4-BE49-F238E27FC236}">
                <a16:creationId xmlns:a16="http://schemas.microsoft.com/office/drawing/2014/main" id="{863981AD-F674-8783-FE62-AF15047C47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07" t="10150" r="15232" b="11210"/>
          <a:stretch/>
        </p:blipFill>
        <p:spPr>
          <a:xfrm>
            <a:off x="1480049" y="1337076"/>
            <a:ext cx="640080" cy="657023"/>
          </a:xfrm>
          <a:prstGeom prst="flowChartConnector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8E9E5A-E620-E4C8-AC57-0D5C817E6931}"/>
              </a:ext>
            </a:extLst>
          </p:cNvPr>
          <p:cNvSpPr/>
          <p:nvPr/>
        </p:nvSpPr>
        <p:spPr>
          <a:xfrm>
            <a:off x="6930440" y="1053193"/>
            <a:ext cx="120782" cy="166113"/>
          </a:xfrm>
          <a:prstGeom prst="rect">
            <a:avLst/>
          </a:prstGeom>
          <a:solidFill>
            <a:srgbClr val="F0BB13"/>
          </a:solidFill>
          <a:ln w="3175">
            <a:solidFill>
              <a:srgbClr val="FEB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1E8868-5FF6-6EAE-C0DF-263CE684935E}"/>
              </a:ext>
            </a:extLst>
          </p:cNvPr>
          <p:cNvSpPr/>
          <p:nvPr/>
        </p:nvSpPr>
        <p:spPr>
          <a:xfrm>
            <a:off x="7056721" y="1068825"/>
            <a:ext cx="106308" cy="144103"/>
          </a:xfrm>
          <a:prstGeom prst="rect">
            <a:avLst/>
          </a:prstGeom>
          <a:solidFill>
            <a:srgbClr val="265696"/>
          </a:solidFill>
          <a:ln w="3175">
            <a:solidFill>
              <a:srgbClr val="1A5E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4787E-5CDA-5BCA-5237-23FFF137DE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5641" t="4451" r="4261" b="3746"/>
          <a:stretch/>
        </p:blipFill>
        <p:spPr>
          <a:xfrm>
            <a:off x="1437684" y="3030553"/>
            <a:ext cx="717259" cy="73502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8268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0C80-A48D-B602-54FD-E37D0EAC0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FBEB1657-5EC4-0506-9FB8-E3CAA5717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42" t="10395" r="11692" b="8724"/>
          <a:stretch/>
        </p:blipFill>
        <p:spPr>
          <a:xfrm>
            <a:off x="1404395" y="1257782"/>
            <a:ext cx="802512" cy="825661"/>
          </a:xfrm>
          <a:prstGeom prst="flowChartConnector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3E43D0-97FB-01F3-F827-5FF46719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Gateway Signage 05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34C0CF7-D398-844C-AAA9-4AF4EB9AD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0" b="10577"/>
          <a:stretch/>
        </p:blipFill>
        <p:spPr>
          <a:xfrm>
            <a:off x="677334" y="381000"/>
            <a:ext cx="8596668" cy="4074318"/>
          </a:xfr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E44725-B977-318F-25E8-751119F93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85" b="185"/>
          <a:stretch/>
        </p:blipFill>
        <p:spPr>
          <a:xfrm>
            <a:off x="5236461" y="1862448"/>
            <a:ext cx="756745" cy="758321"/>
          </a:xfrm>
          <a:prstGeom prst="rect">
            <a:avLst/>
          </a:prstGeom>
        </p:spPr>
      </p:pic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D9F78C9F-0063-B62D-0AC3-7375DACC3B51}"/>
              </a:ext>
            </a:extLst>
          </p:cNvPr>
          <p:cNvSpPr/>
          <p:nvPr/>
        </p:nvSpPr>
        <p:spPr>
          <a:xfrm>
            <a:off x="7467600" y="800100"/>
            <a:ext cx="266700" cy="1638300"/>
          </a:xfrm>
          <a:prstGeom prst="flowChartProcess">
            <a:avLst/>
          </a:prstGeom>
          <a:solidFill>
            <a:srgbClr val="1F5B8D"/>
          </a:solidFill>
          <a:ln>
            <a:solidFill>
              <a:srgbClr val="1F5B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5FE07-C3BB-685E-7ECC-F027B6F595B9}"/>
              </a:ext>
            </a:extLst>
          </p:cNvPr>
          <p:cNvSpPr/>
          <p:nvPr/>
        </p:nvSpPr>
        <p:spPr>
          <a:xfrm>
            <a:off x="2211784" y="2213119"/>
            <a:ext cx="106308" cy="144103"/>
          </a:xfrm>
          <a:prstGeom prst="rect">
            <a:avLst/>
          </a:prstGeom>
          <a:solidFill>
            <a:srgbClr val="FEB220"/>
          </a:solidFill>
          <a:ln w="3175">
            <a:solidFill>
              <a:srgbClr val="FEB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23AB5-E98F-9022-51FD-79EBDD90527E}"/>
              </a:ext>
            </a:extLst>
          </p:cNvPr>
          <p:cNvSpPr/>
          <p:nvPr/>
        </p:nvSpPr>
        <p:spPr>
          <a:xfrm>
            <a:off x="2320325" y="2206030"/>
            <a:ext cx="309904" cy="144103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AA22A5-6376-E363-D353-E29E17EE9714}"/>
              </a:ext>
            </a:extLst>
          </p:cNvPr>
          <p:cNvSpPr/>
          <p:nvPr/>
        </p:nvSpPr>
        <p:spPr>
          <a:xfrm>
            <a:off x="6925280" y="2628890"/>
            <a:ext cx="130822" cy="144103"/>
          </a:xfrm>
          <a:prstGeom prst="rect">
            <a:avLst/>
          </a:prstGeom>
          <a:solidFill>
            <a:srgbClr val="FEB220"/>
          </a:solidFill>
          <a:ln w="3175">
            <a:solidFill>
              <a:srgbClr val="FEB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F48293-AC9C-B7BC-7062-8AE9CA50BBAD}"/>
              </a:ext>
            </a:extLst>
          </p:cNvPr>
          <p:cNvSpPr/>
          <p:nvPr/>
        </p:nvSpPr>
        <p:spPr>
          <a:xfrm>
            <a:off x="6572759" y="2619789"/>
            <a:ext cx="349573" cy="144103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B9D5C69A-C679-3B9C-8D72-09B6BE5714C9}"/>
              </a:ext>
            </a:extLst>
          </p:cNvPr>
          <p:cNvSpPr/>
          <p:nvPr/>
        </p:nvSpPr>
        <p:spPr>
          <a:xfrm>
            <a:off x="1409075" y="1258004"/>
            <a:ext cx="794479" cy="799396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picture containing loudspeaker, orange, close&#10;&#10;AI-generated content may be incorrect.">
            <a:extLst>
              <a:ext uri="{FF2B5EF4-FFF2-40B4-BE49-F238E27FC236}">
                <a16:creationId xmlns:a16="http://schemas.microsoft.com/office/drawing/2014/main" id="{9F589C30-304D-13D6-E57F-8471A08A10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7" r="2347"/>
          <a:stretch/>
        </p:blipFill>
        <p:spPr>
          <a:xfrm>
            <a:off x="3922674" y="811681"/>
            <a:ext cx="755187" cy="758767"/>
          </a:xfrm>
          <a:prstGeom prst="rect">
            <a:avLst/>
          </a:prstGeom>
        </p:spPr>
      </p:pic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032D4754-D2F7-C607-3B4D-ED0DAF48B766}"/>
              </a:ext>
            </a:extLst>
          </p:cNvPr>
          <p:cNvSpPr/>
          <p:nvPr/>
        </p:nvSpPr>
        <p:spPr>
          <a:xfrm>
            <a:off x="3076732" y="753533"/>
            <a:ext cx="1658106" cy="872067"/>
          </a:xfrm>
          <a:prstGeom prst="borderCallout2">
            <a:avLst>
              <a:gd name="adj1" fmla="val 58355"/>
              <a:gd name="adj2" fmla="val -79258"/>
              <a:gd name="adj3" fmla="val 39971"/>
              <a:gd name="adj4" fmla="val -1435"/>
              <a:gd name="adj5" fmla="val 134166"/>
              <a:gd name="adj6" fmla="val -58265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text&#10;&#10;AI-generated content may be incorrect.">
            <a:extLst>
              <a:ext uri="{FF2B5EF4-FFF2-40B4-BE49-F238E27FC236}">
                <a16:creationId xmlns:a16="http://schemas.microsoft.com/office/drawing/2014/main" id="{0E333125-D408-6B9A-81A0-8C1E2E7BF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-526" b="-526"/>
          <a:stretch/>
        </p:blipFill>
        <p:spPr>
          <a:xfrm>
            <a:off x="3127999" y="809512"/>
            <a:ext cx="758952" cy="757703"/>
          </a:xfrm>
          <a:prstGeom prst="rect">
            <a:avLst/>
          </a:prstGeom>
        </p:spPr>
      </p:pic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8355B1B7-6641-80B0-B967-37EAD9CBF951}"/>
              </a:ext>
            </a:extLst>
          </p:cNvPr>
          <p:cNvSpPr/>
          <p:nvPr/>
        </p:nvSpPr>
        <p:spPr>
          <a:xfrm>
            <a:off x="7082321" y="2690842"/>
            <a:ext cx="794479" cy="799396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allout: Bent Line 25">
            <a:extLst>
              <a:ext uri="{FF2B5EF4-FFF2-40B4-BE49-F238E27FC236}">
                <a16:creationId xmlns:a16="http://schemas.microsoft.com/office/drawing/2014/main" id="{7338082F-F52B-F6EC-3FFF-3663F74F7288}"/>
              </a:ext>
            </a:extLst>
          </p:cNvPr>
          <p:cNvSpPr/>
          <p:nvPr/>
        </p:nvSpPr>
        <p:spPr>
          <a:xfrm>
            <a:off x="5173133" y="1810012"/>
            <a:ext cx="873807" cy="865052"/>
          </a:xfrm>
          <a:prstGeom prst="borderCallout2">
            <a:avLst>
              <a:gd name="adj1" fmla="val 182010"/>
              <a:gd name="adj2" fmla="val 232056"/>
              <a:gd name="adj3" fmla="val 48679"/>
              <a:gd name="adj4" fmla="val 101658"/>
              <a:gd name="adj5" fmla="val 102382"/>
              <a:gd name="adj6" fmla="val 26097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828E4-5A66-F314-D76D-E125BCA40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6EFC0F2D-3AA7-CAB1-E3D6-909E383974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42" t="10395" r="11692" b="8724"/>
          <a:stretch/>
        </p:blipFill>
        <p:spPr>
          <a:xfrm>
            <a:off x="1404395" y="1257782"/>
            <a:ext cx="802512" cy="825661"/>
          </a:xfrm>
          <a:prstGeom prst="flowChartConnector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57C38C-EF2D-C3AF-A4E7-9C64BE80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Gateway Signage 05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1DF00C-73EB-2442-DAB6-2AD9797EFC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0" b="10577"/>
          <a:stretch/>
        </p:blipFill>
        <p:spPr>
          <a:xfrm>
            <a:off x="677334" y="381000"/>
            <a:ext cx="8596668" cy="4074318"/>
          </a:xfrm>
          <a:ln>
            <a:noFill/>
          </a:ln>
        </p:spPr>
      </p:pic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EE1B479A-EA98-B35B-D374-A35E57EC28E4}"/>
              </a:ext>
            </a:extLst>
          </p:cNvPr>
          <p:cNvSpPr/>
          <p:nvPr/>
        </p:nvSpPr>
        <p:spPr>
          <a:xfrm>
            <a:off x="7467600" y="800100"/>
            <a:ext cx="266700" cy="1638300"/>
          </a:xfrm>
          <a:prstGeom prst="flowChartProcess">
            <a:avLst/>
          </a:prstGeom>
          <a:solidFill>
            <a:srgbClr val="1F5B8D"/>
          </a:solidFill>
          <a:ln>
            <a:solidFill>
              <a:srgbClr val="1F5B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EE4B03-DB4B-B3C8-001C-52269DBDDF30}"/>
              </a:ext>
            </a:extLst>
          </p:cNvPr>
          <p:cNvSpPr/>
          <p:nvPr/>
        </p:nvSpPr>
        <p:spPr>
          <a:xfrm>
            <a:off x="2211784" y="2213119"/>
            <a:ext cx="106308" cy="144103"/>
          </a:xfrm>
          <a:prstGeom prst="rect">
            <a:avLst/>
          </a:prstGeom>
          <a:solidFill>
            <a:srgbClr val="FEB220"/>
          </a:solidFill>
          <a:ln w="3175">
            <a:solidFill>
              <a:srgbClr val="FEB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17867A-3463-B118-7F53-9A4E4EA73AF9}"/>
              </a:ext>
            </a:extLst>
          </p:cNvPr>
          <p:cNvSpPr/>
          <p:nvPr/>
        </p:nvSpPr>
        <p:spPr>
          <a:xfrm>
            <a:off x="2320325" y="2206030"/>
            <a:ext cx="309904" cy="144103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A16D8C-2B47-5518-B35F-F1B8B2B24AB0}"/>
              </a:ext>
            </a:extLst>
          </p:cNvPr>
          <p:cNvSpPr/>
          <p:nvPr/>
        </p:nvSpPr>
        <p:spPr>
          <a:xfrm>
            <a:off x="6925280" y="2628890"/>
            <a:ext cx="130822" cy="144103"/>
          </a:xfrm>
          <a:prstGeom prst="rect">
            <a:avLst/>
          </a:prstGeom>
          <a:solidFill>
            <a:srgbClr val="FEB220"/>
          </a:solidFill>
          <a:ln w="3175">
            <a:solidFill>
              <a:srgbClr val="FEB2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AC3EE1-86B1-3685-893C-9D028F3581AD}"/>
              </a:ext>
            </a:extLst>
          </p:cNvPr>
          <p:cNvSpPr/>
          <p:nvPr/>
        </p:nvSpPr>
        <p:spPr>
          <a:xfrm>
            <a:off x="6572759" y="2619789"/>
            <a:ext cx="349573" cy="144103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loudspeaker, orange, close&#10;&#10;AI-generated content may be incorrect.">
            <a:extLst>
              <a:ext uri="{FF2B5EF4-FFF2-40B4-BE49-F238E27FC236}">
                <a16:creationId xmlns:a16="http://schemas.microsoft.com/office/drawing/2014/main" id="{60CD4894-1663-B4BD-10C9-07BAB2DAFF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64" t="8130" r="12541" b="9299"/>
          <a:stretch/>
        </p:blipFill>
        <p:spPr>
          <a:xfrm>
            <a:off x="1420074" y="1303786"/>
            <a:ext cx="758952" cy="762550"/>
          </a:xfrm>
          <a:prstGeom prst="flowChartConnector">
            <a:avLst/>
          </a:prstGeom>
        </p:spPr>
      </p:pic>
      <p:pic>
        <p:nvPicPr>
          <p:cNvPr id="17" name="Picture 16" descr="A picture containing text&#10;&#10;AI-generated content may be incorrect.">
            <a:extLst>
              <a:ext uri="{FF2B5EF4-FFF2-40B4-BE49-F238E27FC236}">
                <a16:creationId xmlns:a16="http://schemas.microsoft.com/office/drawing/2014/main" id="{18ABB902-643D-36ED-96E2-F285EA28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9165" t="9706" r="9641" b="10058"/>
          <a:stretch/>
        </p:blipFill>
        <p:spPr>
          <a:xfrm>
            <a:off x="1421763" y="1313997"/>
            <a:ext cx="758952" cy="740960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8DF10B-18EC-1A22-9187-7DB087F77A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5641" t="4451" r="4261" b="3746"/>
          <a:stretch/>
        </p:blipFill>
        <p:spPr>
          <a:xfrm>
            <a:off x="7118956" y="2779468"/>
            <a:ext cx="717259" cy="73502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0195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2C71-5907-C9DF-27A7-4F070BE32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1891" y="1208246"/>
            <a:ext cx="8323312" cy="1266013"/>
          </a:xfrm>
        </p:spPr>
        <p:txBody>
          <a:bodyPr/>
          <a:lstStyle/>
          <a:p>
            <a:pPr algn="ctr"/>
            <a:r>
              <a:rPr lang="en-US" sz="3600" b="1" dirty="0"/>
              <a:t>We Want to Hear Your Ideas!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F965D-4E05-B5E8-2B1E-4D3A6B2DB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6384" y="2662518"/>
            <a:ext cx="8323312" cy="38026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5293"/>
                </a:solidFill>
              </a:rPr>
              <a:t>Comments here at the meeting or in the future to:</a:t>
            </a:r>
          </a:p>
          <a:p>
            <a:pPr algn="ctr"/>
            <a:r>
              <a:rPr lang="en-US" dirty="0">
                <a:solidFill>
                  <a:srgbClr val="005293"/>
                </a:solidFill>
              </a:rPr>
              <a:t>www.usrp-ruidoso.com</a:t>
            </a:r>
          </a:p>
          <a:p>
            <a:pPr algn="ctr"/>
            <a:endParaRPr lang="en-US" dirty="0">
              <a:solidFill>
                <a:srgbClr val="005293"/>
              </a:solidFill>
            </a:endParaRPr>
          </a:p>
          <a:p>
            <a:pPr algn="ctr"/>
            <a:r>
              <a:rPr lang="en-US" dirty="0">
                <a:solidFill>
                  <a:srgbClr val="005293"/>
                </a:solidFill>
              </a:rPr>
              <a:t>John Taschek</a:t>
            </a:r>
          </a:p>
          <a:p>
            <a:pPr algn="ctr"/>
            <a:r>
              <a:rPr lang="en-US" dirty="0">
                <a:solidFill>
                  <a:srgbClr val="005293"/>
                </a:solidFill>
              </a:rPr>
              <a:t>Barr Engineering</a:t>
            </a:r>
          </a:p>
          <a:p>
            <a:pPr algn="ctr"/>
            <a:r>
              <a:rPr lang="en-US" dirty="0">
                <a:solidFill>
                  <a:srgbClr val="005293"/>
                </a:solidFill>
              </a:rPr>
              <a:t>320 Osuna Road NE, Suite G-4</a:t>
            </a:r>
          </a:p>
          <a:p>
            <a:pPr algn="ctr"/>
            <a:r>
              <a:rPr lang="en-US" dirty="0">
                <a:solidFill>
                  <a:srgbClr val="005293"/>
                </a:solidFill>
              </a:rPr>
              <a:t>Albuquerque, NM 87107</a:t>
            </a:r>
          </a:p>
          <a:p>
            <a:pPr algn="ctr"/>
            <a:r>
              <a:rPr lang="en-US" dirty="0">
                <a:solidFill>
                  <a:srgbClr val="005293"/>
                </a:solidFill>
              </a:rPr>
              <a:t>505-980-0993</a:t>
            </a:r>
          </a:p>
          <a:p>
            <a:pPr algn="ctr"/>
            <a:r>
              <a:rPr lang="en-US" dirty="0">
                <a:solidFill>
                  <a:srgbClr val="005293"/>
                </a:solidFill>
              </a:rPr>
              <a:t>jtaschek@barr.com</a:t>
            </a:r>
          </a:p>
        </p:txBody>
      </p:sp>
    </p:spTree>
    <p:extLst>
      <p:ext uri="{BB962C8B-B14F-4D97-AF65-F5344CB8AC3E}">
        <p14:creationId xmlns:p14="http://schemas.microsoft.com/office/powerpoint/2010/main" val="39962377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6B21-BF17-75AF-3331-6B84FD9C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Study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37845-44CE-2C93-369B-8DF65AAB3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84" y="1541465"/>
            <a:ext cx="6823604" cy="3880773"/>
          </a:xfrm>
        </p:spPr>
        <p:txBody>
          <a:bodyPr>
            <a:normAutofit fontScale="92500" lnSpcReduction="10000"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Village of Ruidoso</a:t>
            </a:r>
          </a:p>
          <a:p>
            <a:pPr lvl="1">
              <a:spcBef>
                <a:spcPts val="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Ron Sena, Village Manager</a:t>
            </a:r>
          </a:p>
          <a:p>
            <a:pPr lvl="1">
              <a:spcBef>
                <a:spcPts val="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Micheal Martinez, Deputy Village Manager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Alex Koenig, Community Development Director, Project Manager</a:t>
            </a:r>
          </a:p>
          <a:p>
            <a:pPr lvl="1">
              <a:spcBef>
                <a:spcPts val="0"/>
              </a:spcBef>
              <a:buClrTx/>
              <a:buSzTx/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Mathew Baird, Parks and Recreation Director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Vyanca Vega, Capital Projects Coordinator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Chrysanti Jones</a:t>
            </a:r>
            <a:r>
              <a:rPr lang="en-US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Community Development Assistant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529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529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Stantec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 Paulk, P.E., Senior Project Manager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Gabby Contreras-Apodaca, P.E., Senior Associate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srgbClr val="00529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529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Barr Engineering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John Taschek, Environmental Scientist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8CB8E-8C3C-96C4-30CD-88E8D56A3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888" y="1571682"/>
            <a:ext cx="1519978" cy="152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2E87C5-7A12-E1AB-E73B-01A81770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8433"/>
          <a:stretch/>
        </p:blipFill>
        <p:spPr>
          <a:xfrm>
            <a:off x="5815094" y="3381816"/>
            <a:ext cx="3458908" cy="1097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0FB71-46E0-18CE-6705-43AFB5E2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762931"/>
            <a:ext cx="2497384" cy="4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0877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23EE-23D5-3FA8-3AE0-4ADA1E78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Location and Overview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5" name="Content Placeholder 4" descr="Aerial view of a city&#10;&#10;AI-generated content may be incorrect.">
            <a:extLst>
              <a:ext uri="{FF2B5EF4-FFF2-40B4-BE49-F238E27FC236}">
                <a16:creationId xmlns:a16="http://schemas.microsoft.com/office/drawing/2014/main" id="{585B8A8E-066B-839A-AF1F-6391697284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42215" r="7801" b="5979"/>
          <a:stretch/>
        </p:blipFill>
        <p:spPr>
          <a:xfrm>
            <a:off x="677185" y="1566335"/>
            <a:ext cx="10837631" cy="3992032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9648A2-8A67-28A2-6837-992D85A4A5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13001" y="2506131"/>
            <a:ext cx="7632699" cy="1854201"/>
            <a:chOff x="2917071" y="3114572"/>
            <a:chExt cx="4809558" cy="119528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E2FCF45-2860-9000-C434-956DD66EB5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17071" y="3949534"/>
              <a:ext cx="338866" cy="360320"/>
            </a:xfrm>
            <a:prstGeom prst="ellipse">
              <a:avLst/>
            </a:prstGeom>
            <a:noFill/>
            <a:ln w="76200">
              <a:solidFill>
                <a:srgbClr val="99C63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A7305D-C914-BE66-4C48-00267694EC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07566" y="3816726"/>
              <a:ext cx="502945" cy="353230"/>
            </a:xfrm>
            <a:custGeom>
              <a:avLst/>
              <a:gdLst>
                <a:gd name="connsiteX0" fmla="*/ 0 w 496043"/>
                <a:gd name="connsiteY0" fmla="*/ 153279 h 342783"/>
                <a:gd name="connsiteX1" fmla="*/ 495691 w 496043"/>
                <a:gd name="connsiteY1" fmla="*/ 4947 h 342783"/>
                <a:gd name="connsiteX2" fmla="*/ 78860 w 496043"/>
                <a:gd name="connsiteY2" fmla="*/ 314754 h 342783"/>
                <a:gd name="connsiteX3" fmla="*/ 63839 w 496043"/>
                <a:gd name="connsiteY3" fmla="*/ 309121 h 342783"/>
                <a:gd name="connsiteX0" fmla="*/ 12826 w 508869"/>
                <a:gd name="connsiteY0" fmla="*/ 153279 h 417476"/>
                <a:gd name="connsiteX1" fmla="*/ 508517 w 508869"/>
                <a:gd name="connsiteY1" fmla="*/ 4947 h 417476"/>
                <a:gd name="connsiteX2" fmla="*/ 91686 w 508869"/>
                <a:gd name="connsiteY2" fmla="*/ 314754 h 417476"/>
                <a:gd name="connsiteX3" fmla="*/ 9393 w 508869"/>
                <a:gd name="connsiteY3" fmla="*/ 411274 h 417476"/>
                <a:gd name="connsiteX0" fmla="*/ 0 w 496043"/>
                <a:gd name="connsiteY0" fmla="*/ 153279 h 314754"/>
                <a:gd name="connsiteX1" fmla="*/ 495691 w 496043"/>
                <a:gd name="connsiteY1" fmla="*/ 4947 h 314754"/>
                <a:gd name="connsiteX2" fmla="*/ 78860 w 496043"/>
                <a:gd name="connsiteY2" fmla="*/ 314754 h 31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043" h="314754">
                  <a:moveTo>
                    <a:pt x="0" y="153279"/>
                  </a:moveTo>
                  <a:cubicBezTo>
                    <a:pt x="241274" y="65656"/>
                    <a:pt x="482548" y="-21966"/>
                    <a:pt x="495691" y="4947"/>
                  </a:cubicBezTo>
                  <a:cubicBezTo>
                    <a:pt x="508834" y="31859"/>
                    <a:pt x="150835" y="264058"/>
                    <a:pt x="78860" y="314754"/>
                  </a:cubicBezTo>
                </a:path>
              </a:pathLst>
            </a:custGeom>
            <a:noFill/>
            <a:ln w="76200">
              <a:solidFill>
                <a:srgbClr val="99C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87222C9-88A9-6842-1ADF-3376EDD869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18477" y="3114572"/>
              <a:ext cx="4008152" cy="703475"/>
            </a:xfrm>
            <a:custGeom>
              <a:avLst/>
              <a:gdLst>
                <a:gd name="connsiteX0" fmla="*/ 0 w 4237041"/>
                <a:gd name="connsiteY0" fmla="*/ 614770 h 614770"/>
                <a:gd name="connsiteX1" fmla="*/ 732366 w 4237041"/>
                <a:gd name="connsiteY1" fmla="*/ 377703 h 614770"/>
                <a:gd name="connsiteX2" fmla="*/ 1392766 w 4237041"/>
                <a:gd name="connsiteY2" fmla="*/ 246470 h 614770"/>
                <a:gd name="connsiteX3" fmla="*/ 2362200 w 4237041"/>
                <a:gd name="connsiteY3" fmla="*/ 937 h 614770"/>
                <a:gd name="connsiteX4" fmla="*/ 4038600 w 4237041"/>
                <a:gd name="connsiteY4" fmla="*/ 343837 h 614770"/>
                <a:gd name="connsiteX5" fmla="*/ 4140200 w 4237041"/>
                <a:gd name="connsiteY5" fmla="*/ 602070 h 614770"/>
                <a:gd name="connsiteX0" fmla="*/ 0 w 4237041"/>
                <a:gd name="connsiteY0" fmla="*/ 614744 h 614744"/>
                <a:gd name="connsiteX1" fmla="*/ 672801 w 4237041"/>
                <a:gd name="connsiteY1" fmla="*/ 339040 h 614744"/>
                <a:gd name="connsiteX2" fmla="*/ 1392766 w 4237041"/>
                <a:gd name="connsiteY2" fmla="*/ 246444 h 614744"/>
                <a:gd name="connsiteX3" fmla="*/ 2362200 w 4237041"/>
                <a:gd name="connsiteY3" fmla="*/ 911 h 614744"/>
                <a:gd name="connsiteX4" fmla="*/ 4038600 w 4237041"/>
                <a:gd name="connsiteY4" fmla="*/ 343811 h 614744"/>
                <a:gd name="connsiteX5" fmla="*/ 4140200 w 4237041"/>
                <a:gd name="connsiteY5" fmla="*/ 602044 h 614744"/>
                <a:gd name="connsiteX0" fmla="*/ 0 w 4237041"/>
                <a:gd name="connsiteY0" fmla="*/ 614777 h 614777"/>
                <a:gd name="connsiteX1" fmla="*/ 526304 w 4237041"/>
                <a:gd name="connsiteY1" fmla="*/ 387368 h 614777"/>
                <a:gd name="connsiteX2" fmla="*/ 1392766 w 4237041"/>
                <a:gd name="connsiteY2" fmla="*/ 246477 h 614777"/>
                <a:gd name="connsiteX3" fmla="*/ 2362200 w 4237041"/>
                <a:gd name="connsiteY3" fmla="*/ 944 h 614777"/>
                <a:gd name="connsiteX4" fmla="*/ 4038600 w 4237041"/>
                <a:gd name="connsiteY4" fmla="*/ 343844 h 614777"/>
                <a:gd name="connsiteX5" fmla="*/ 4140200 w 4237041"/>
                <a:gd name="connsiteY5" fmla="*/ 602077 h 614777"/>
                <a:gd name="connsiteX0" fmla="*/ 0 w 4237041"/>
                <a:gd name="connsiteY0" fmla="*/ 614793 h 614793"/>
                <a:gd name="connsiteX1" fmla="*/ 458690 w 4237041"/>
                <a:gd name="connsiteY1" fmla="*/ 408312 h 614793"/>
                <a:gd name="connsiteX2" fmla="*/ 1392766 w 4237041"/>
                <a:gd name="connsiteY2" fmla="*/ 246493 h 614793"/>
                <a:gd name="connsiteX3" fmla="*/ 2362200 w 4237041"/>
                <a:gd name="connsiteY3" fmla="*/ 960 h 614793"/>
                <a:gd name="connsiteX4" fmla="*/ 4038600 w 4237041"/>
                <a:gd name="connsiteY4" fmla="*/ 343860 h 614793"/>
                <a:gd name="connsiteX5" fmla="*/ 4140200 w 4237041"/>
                <a:gd name="connsiteY5" fmla="*/ 602093 h 614793"/>
                <a:gd name="connsiteX0" fmla="*/ 0 w 4237041"/>
                <a:gd name="connsiteY0" fmla="*/ 614793 h 614793"/>
                <a:gd name="connsiteX1" fmla="*/ 458690 w 4237041"/>
                <a:gd name="connsiteY1" fmla="*/ 408312 h 614793"/>
                <a:gd name="connsiteX2" fmla="*/ 1392766 w 4237041"/>
                <a:gd name="connsiteY2" fmla="*/ 246493 h 614793"/>
                <a:gd name="connsiteX3" fmla="*/ 2362200 w 4237041"/>
                <a:gd name="connsiteY3" fmla="*/ 960 h 614793"/>
                <a:gd name="connsiteX4" fmla="*/ 4038600 w 4237041"/>
                <a:gd name="connsiteY4" fmla="*/ 343860 h 614793"/>
                <a:gd name="connsiteX5" fmla="*/ 4140200 w 4237041"/>
                <a:gd name="connsiteY5" fmla="*/ 602093 h 614793"/>
                <a:gd name="connsiteX0" fmla="*/ 0 w 4237041"/>
                <a:gd name="connsiteY0" fmla="*/ 614793 h 614793"/>
                <a:gd name="connsiteX1" fmla="*/ 458690 w 4237041"/>
                <a:gd name="connsiteY1" fmla="*/ 408312 h 614793"/>
                <a:gd name="connsiteX2" fmla="*/ 1392766 w 4237041"/>
                <a:gd name="connsiteY2" fmla="*/ 246493 h 614793"/>
                <a:gd name="connsiteX3" fmla="*/ 2362200 w 4237041"/>
                <a:gd name="connsiteY3" fmla="*/ 960 h 614793"/>
                <a:gd name="connsiteX4" fmla="*/ 4038600 w 4237041"/>
                <a:gd name="connsiteY4" fmla="*/ 343860 h 614793"/>
                <a:gd name="connsiteX5" fmla="*/ 4140200 w 4237041"/>
                <a:gd name="connsiteY5" fmla="*/ 602093 h 614793"/>
                <a:gd name="connsiteX0" fmla="*/ 0 w 4237041"/>
                <a:gd name="connsiteY0" fmla="*/ 614783 h 614783"/>
                <a:gd name="connsiteX1" fmla="*/ 503766 w 4237041"/>
                <a:gd name="connsiteY1" fmla="*/ 393813 h 614783"/>
                <a:gd name="connsiteX2" fmla="*/ 1392766 w 4237041"/>
                <a:gd name="connsiteY2" fmla="*/ 246483 h 614783"/>
                <a:gd name="connsiteX3" fmla="*/ 2362200 w 4237041"/>
                <a:gd name="connsiteY3" fmla="*/ 950 h 614783"/>
                <a:gd name="connsiteX4" fmla="*/ 4038600 w 4237041"/>
                <a:gd name="connsiteY4" fmla="*/ 343850 h 614783"/>
                <a:gd name="connsiteX5" fmla="*/ 4140200 w 4237041"/>
                <a:gd name="connsiteY5" fmla="*/ 602083 h 614783"/>
                <a:gd name="connsiteX0" fmla="*/ 0 w 4237041"/>
                <a:gd name="connsiteY0" fmla="*/ 635712 h 635712"/>
                <a:gd name="connsiteX1" fmla="*/ 503766 w 4237041"/>
                <a:gd name="connsiteY1" fmla="*/ 393813 h 635712"/>
                <a:gd name="connsiteX2" fmla="*/ 1392766 w 4237041"/>
                <a:gd name="connsiteY2" fmla="*/ 246483 h 635712"/>
                <a:gd name="connsiteX3" fmla="*/ 2362200 w 4237041"/>
                <a:gd name="connsiteY3" fmla="*/ 950 h 635712"/>
                <a:gd name="connsiteX4" fmla="*/ 4038600 w 4237041"/>
                <a:gd name="connsiteY4" fmla="*/ 343850 h 635712"/>
                <a:gd name="connsiteX5" fmla="*/ 4140200 w 4237041"/>
                <a:gd name="connsiteY5" fmla="*/ 602083 h 635712"/>
                <a:gd name="connsiteX0" fmla="*/ 0 w 4240261"/>
                <a:gd name="connsiteY0" fmla="*/ 622833 h 622833"/>
                <a:gd name="connsiteX1" fmla="*/ 506986 w 4240261"/>
                <a:gd name="connsiteY1" fmla="*/ 393813 h 622833"/>
                <a:gd name="connsiteX2" fmla="*/ 1395986 w 4240261"/>
                <a:gd name="connsiteY2" fmla="*/ 246483 h 622833"/>
                <a:gd name="connsiteX3" fmla="*/ 2365420 w 4240261"/>
                <a:gd name="connsiteY3" fmla="*/ 950 h 622833"/>
                <a:gd name="connsiteX4" fmla="*/ 4041820 w 4240261"/>
                <a:gd name="connsiteY4" fmla="*/ 343850 h 622833"/>
                <a:gd name="connsiteX5" fmla="*/ 4143420 w 4240261"/>
                <a:gd name="connsiteY5" fmla="*/ 602083 h 622833"/>
                <a:gd name="connsiteX0" fmla="*/ 0 w 4240261"/>
                <a:gd name="connsiteY0" fmla="*/ 622833 h 622833"/>
                <a:gd name="connsiteX1" fmla="*/ 506986 w 4240261"/>
                <a:gd name="connsiteY1" fmla="*/ 393813 h 622833"/>
                <a:gd name="connsiteX2" fmla="*/ 1395986 w 4240261"/>
                <a:gd name="connsiteY2" fmla="*/ 246483 h 622833"/>
                <a:gd name="connsiteX3" fmla="*/ 2365420 w 4240261"/>
                <a:gd name="connsiteY3" fmla="*/ 950 h 622833"/>
                <a:gd name="connsiteX4" fmla="*/ 4041820 w 4240261"/>
                <a:gd name="connsiteY4" fmla="*/ 343850 h 622833"/>
                <a:gd name="connsiteX5" fmla="*/ 4143420 w 4240261"/>
                <a:gd name="connsiteY5" fmla="*/ 602083 h 622833"/>
                <a:gd name="connsiteX0" fmla="*/ 0 w 4240261"/>
                <a:gd name="connsiteY0" fmla="*/ 623256 h 623256"/>
                <a:gd name="connsiteX1" fmla="*/ 506986 w 4240261"/>
                <a:gd name="connsiteY1" fmla="*/ 394236 h 623256"/>
                <a:gd name="connsiteX2" fmla="*/ 1395986 w 4240261"/>
                <a:gd name="connsiteY2" fmla="*/ 246906 h 623256"/>
                <a:gd name="connsiteX3" fmla="*/ 2365420 w 4240261"/>
                <a:gd name="connsiteY3" fmla="*/ 1373 h 623256"/>
                <a:gd name="connsiteX4" fmla="*/ 4041820 w 4240261"/>
                <a:gd name="connsiteY4" fmla="*/ 344273 h 623256"/>
                <a:gd name="connsiteX5" fmla="*/ 4143420 w 4240261"/>
                <a:gd name="connsiteY5" fmla="*/ 602506 h 623256"/>
                <a:gd name="connsiteX0" fmla="*/ 0 w 4240261"/>
                <a:gd name="connsiteY0" fmla="*/ 624212 h 624212"/>
                <a:gd name="connsiteX1" fmla="*/ 506986 w 4240261"/>
                <a:gd name="connsiteY1" fmla="*/ 395192 h 624212"/>
                <a:gd name="connsiteX2" fmla="*/ 1386326 w 4240261"/>
                <a:gd name="connsiteY2" fmla="*/ 225324 h 624212"/>
                <a:gd name="connsiteX3" fmla="*/ 2365420 w 4240261"/>
                <a:gd name="connsiteY3" fmla="*/ 2329 h 624212"/>
                <a:gd name="connsiteX4" fmla="*/ 4041820 w 4240261"/>
                <a:gd name="connsiteY4" fmla="*/ 345229 h 624212"/>
                <a:gd name="connsiteX5" fmla="*/ 4143420 w 4240261"/>
                <a:gd name="connsiteY5" fmla="*/ 603462 h 624212"/>
                <a:gd name="connsiteX0" fmla="*/ 0 w 4240261"/>
                <a:gd name="connsiteY0" fmla="*/ 650645 h 650645"/>
                <a:gd name="connsiteX1" fmla="*/ 506986 w 4240261"/>
                <a:gd name="connsiteY1" fmla="*/ 421625 h 650645"/>
                <a:gd name="connsiteX2" fmla="*/ 1386326 w 4240261"/>
                <a:gd name="connsiteY2" fmla="*/ 251757 h 650645"/>
                <a:gd name="connsiteX3" fmla="*/ 2373469 w 4240261"/>
                <a:gd name="connsiteY3" fmla="*/ 1394 h 650645"/>
                <a:gd name="connsiteX4" fmla="*/ 4041820 w 4240261"/>
                <a:gd name="connsiteY4" fmla="*/ 371662 h 650645"/>
                <a:gd name="connsiteX5" fmla="*/ 4143420 w 4240261"/>
                <a:gd name="connsiteY5" fmla="*/ 629895 h 650645"/>
                <a:gd name="connsiteX0" fmla="*/ 0 w 4240261"/>
                <a:gd name="connsiteY0" fmla="*/ 649771 h 649771"/>
                <a:gd name="connsiteX1" fmla="*/ 506986 w 4240261"/>
                <a:gd name="connsiteY1" fmla="*/ 420751 h 649771"/>
                <a:gd name="connsiteX2" fmla="*/ 1294564 w 4240261"/>
                <a:gd name="connsiteY2" fmla="*/ 292739 h 649771"/>
                <a:gd name="connsiteX3" fmla="*/ 2373469 w 4240261"/>
                <a:gd name="connsiteY3" fmla="*/ 520 h 649771"/>
                <a:gd name="connsiteX4" fmla="*/ 4041820 w 4240261"/>
                <a:gd name="connsiteY4" fmla="*/ 370788 h 649771"/>
                <a:gd name="connsiteX5" fmla="*/ 4143420 w 4240261"/>
                <a:gd name="connsiteY5" fmla="*/ 629021 h 649771"/>
                <a:gd name="connsiteX0" fmla="*/ 0 w 4240261"/>
                <a:gd name="connsiteY0" fmla="*/ 649483 h 649483"/>
                <a:gd name="connsiteX1" fmla="*/ 506986 w 4240261"/>
                <a:gd name="connsiteY1" fmla="*/ 420463 h 649483"/>
                <a:gd name="connsiteX2" fmla="*/ 1111040 w 4240261"/>
                <a:gd name="connsiteY2" fmla="*/ 316599 h 649483"/>
                <a:gd name="connsiteX3" fmla="*/ 2373469 w 4240261"/>
                <a:gd name="connsiteY3" fmla="*/ 232 h 649483"/>
                <a:gd name="connsiteX4" fmla="*/ 4041820 w 4240261"/>
                <a:gd name="connsiteY4" fmla="*/ 370500 h 649483"/>
                <a:gd name="connsiteX5" fmla="*/ 4143420 w 4240261"/>
                <a:gd name="connsiteY5" fmla="*/ 628733 h 649483"/>
                <a:gd name="connsiteX0" fmla="*/ 0 w 4240261"/>
                <a:gd name="connsiteY0" fmla="*/ 659134 h 659134"/>
                <a:gd name="connsiteX1" fmla="*/ 506986 w 4240261"/>
                <a:gd name="connsiteY1" fmla="*/ 430114 h 659134"/>
                <a:gd name="connsiteX2" fmla="*/ 1111040 w 4240261"/>
                <a:gd name="connsiteY2" fmla="*/ 326250 h 659134"/>
                <a:gd name="connsiteX3" fmla="*/ 2288146 w 4240261"/>
                <a:gd name="connsiteY3" fmla="*/ 224 h 659134"/>
                <a:gd name="connsiteX4" fmla="*/ 4041820 w 4240261"/>
                <a:gd name="connsiteY4" fmla="*/ 380151 h 659134"/>
                <a:gd name="connsiteX5" fmla="*/ 4143420 w 4240261"/>
                <a:gd name="connsiteY5" fmla="*/ 638384 h 659134"/>
                <a:gd name="connsiteX0" fmla="*/ 0 w 4240261"/>
                <a:gd name="connsiteY0" fmla="*/ 647874 h 647874"/>
                <a:gd name="connsiteX1" fmla="*/ 506986 w 4240261"/>
                <a:gd name="connsiteY1" fmla="*/ 418854 h 647874"/>
                <a:gd name="connsiteX2" fmla="*/ 1111040 w 4240261"/>
                <a:gd name="connsiteY2" fmla="*/ 314990 h 647874"/>
                <a:gd name="connsiteX3" fmla="*/ 2307464 w 4240261"/>
                <a:gd name="connsiteY3" fmla="*/ 233 h 647874"/>
                <a:gd name="connsiteX4" fmla="*/ 4041820 w 4240261"/>
                <a:gd name="connsiteY4" fmla="*/ 368891 h 647874"/>
                <a:gd name="connsiteX5" fmla="*/ 4143420 w 4240261"/>
                <a:gd name="connsiteY5" fmla="*/ 627124 h 647874"/>
                <a:gd name="connsiteX0" fmla="*/ 0 w 4041820"/>
                <a:gd name="connsiteY0" fmla="*/ 647874 h 647874"/>
                <a:gd name="connsiteX1" fmla="*/ 506986 w 4041820"/>
                <a:gd name="connsiteY1" fmla="*/ 418854 h 647874"/>
                <a:gd name="connsiteX2" fmla="*/ 1111040 w 4041820"/>
                <a:gd name="connsiteY2" fmla="*/ 314990 h 647874"/>
                <a:gd name="connsiteX3" fmla="*/ 2307464 w 4041820"/>
                <a:gd name="connsiteY3" fmla="*/ 233 h 647874"/>
                <a:gd name="connsiteX4" fmla="*/ 4041820 w 4041820"/>
                <a:gd name="connsiteY4" fmla="*/ 368891 h 647874"/>
                <a:gd name="connsiteX0" fmla="*/ 0 w 4041820"/>
                <a:gd name="connsiteY0" fmla="*/ 647772 h 647772"/>
                <a:gd name="connsiteX1" fmla="*/ 506986 w 4041820"/>
                <a:gd name="connsiteY1" fmla="*/ 418752 h 647772"/>
                <a:gd name="connsiteX2" fmla="*/ 1114260 w 4041820"/>
                <a:gd name="connsiteY2" fmla="*/ 327767 h 647772"/>
                <a:gd name="connsiteX3" fmla="*/ 2307464 w 4041820"/>
                <a:gd name="connsiteY3" fmla="*/ 131 h 647772"/>
                <a:gd name="connsiteX4" fmla="*/ 4041820 w 4041820"/>
                <a:gd name="connsiteY4" fmla="*/ 368789 h 647772"/>
                <a:gd name="connsiteX0" fmla="*/ 0 w 4041820"/>
                <a:gd name="connsiteY0" fmla="*/ 657426 h 657426"/>
                <a:gd name="connsiteX1" fmla="*/ 506986 w 4041820"/>
                <a:gd name="connsiteY1" fmla="*/ 428406 h 657426"/>
                <a:gd name="connsiteX2" fmla="*/ 1114260 w 4041820"/>
                <a:gd name="connsiteY2" fmla="*/ 337421 h 657426"/>
                <a:gd name="connsiteX3" fmla="*/ 2307464 w 4041820"/>
                <a:gd name="connsiteY3" fmla="*/ 126 h 657426"/>
                <a:gd name="connsiteX4" fmla="*/ 4041820 w 4041820"/>
                <a:gd name="connsiteY4" fmla="*/ 378443 h 657426"/>
                <a:gd name="connsiteX0" fmla="*/ 0 w 4041820"/>
                <a:gd name="connsiteY0" fmla="*/ 673519 h 673519"/>
                <a:gd name="connsiteX1" fmla="*/ 506986 w 4041820"/>
                <a:gd name="connsiteY1" fmla="*/ 444499 h 673519"/>
                <a:gd name="connsiteX2" fmla="*/ 1114260 w 4041820"/>
                <a:gd name="connsiteY2" fmla="*/ 353514 h 673519"/>
                <a:gd name="connsiteX3" fmla="*/ 2305854 w 4041820"/>
                <a:gd name="connsiteY3" fmla="*/ 120 h 673519"/>
                <a:gd name="connsiteX4" fmla="*/ 4041820 w 4041820"/>
                <a:gd name="connsiteY4" fmla="*/ 394536 h 673519"/>
                <a:gd name="connsiteX0" fmla="*/ 0 w 4032161"/>
                <a:gd name="connsiteY0" fmla="*/ 673405 h 673405"/>
                <a:gd name="connsiteX1" fmla="*/ 506986 w 4032161"/>
                <a:gd name="connsiteY1" fmla="*/ 444385 h 673405"/>
                <a:gd name="connsiteX2" fmla="*/ 1114260 w 4032161"/>
                <a:gd name="connsiteY2" fmla="*/ 353400 h 673405"/>
                <a:gd name="connsiteX3" fmla="*/ 2305854 w 4032161"/>
                <a:gd name="connsiteY3" fmla="*/ 6 h 673405"/>
                <a:gd name="connsiteX4" fmla="*/ 4032161 w 4032161"/>
                <a:gd name="connsiteY4" fmla="*/ 362224 h 673405"/>
                <a:gd name="connsiteX0" fmla="*/ 0 w 4032161"/>
                <a:gd name="connsiteY0" fmla="*/ 673456 h 673456"/>
                <a:gd name="connsiteX1" fmla="*/ 506986 w 4032161"/>
                <a:gd name="connsiteY1" fmla="*/ 444436 h 673456"/>
                <a:gd name="connsiteX2" fmla="*/ 1114260 w 4032161"/>
                <a:gd name="connsiteY2" fmla="*/ 353451 h 673456"/>
                <a:gd name="connsiteX3" fmla="*/ 2305854 w 4032161"/>
                <a:gd name="connsiteY3" fmla="*/ 57 h 673456"/>
                <a:gd name="connsiteX4" fmla="*/ 4032161 w 4032161"/>
                <a:gd name="connsiteY4" fmla="*/ 381594 h 67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2161" h="673456">
                  <a:moveTo>
                    <a:pt x="0" y="673456"/>
                  </a:moveTo>
                  <a:cubicBezTo>
                    <a:pt x="238850" y="540538"/>
                    <a:pt x="321276" y="497770"/>
                    <a:pt x="506986" y="444436"/>
                  </a:cubicBezTo>
                  <a:cubicBezTo>
                    <a:pt x="692696" y="391102"/>
                    <a:pt x="814449" y="427514"/>
                    <a:pt x="1114260" y="353451"/>
                  </a:cubicBezTo>
                  <a:cubicBezTo>
                    <a:pt x="1414071" y="279388"/>
                    <a:pt x="1819537" y="-4633"/>
                    <a:pt x="2305854" y="57"/>
                  </a:cubicBezTo>
                  <a:cubicBezTo>
                    <a:pt x="2792171" y="4747"/>
                    <a:pt x="3735828" y="281405"/>
                    <a:pt x="4032161" y="381594"/>
                  </a:cubicBezTo>
                </a:path>
              </a:pathLst>
            </a:custGeom>
            <a:noFill/>
            <a:ln w="101600">
              <a:solidFill>
                <a:srgbClr val="99C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1E21E5D-99E3-4180-D5E5-7B463EA67D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819164">
            <a:off x="4660956" y="2670693"/>
            <a:ext cx="1705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Sudderth Drive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0E8E5-CD30-2BF1-3D94-2328AF4819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4528475">
            <a:off x="1765245" y="2959632"/>
            <a:ext cx="1223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Main Road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A3923-D309-C943-569E-4A3F7D785B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63139" y="3406661"/>
            <a:ext cx="1705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Vision Drive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748ED-BDB0-CFCF-F672-B6CBA468C6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8466288">
            <a:off x="1788968" y="4544498"/>
            <a:ext cx="956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 Street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67184-4FF2-1E4F-A28B-0E16A6CE1C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515377">
            <a:off x="9332800" y="2071149"/>
            <a:ext cx="1472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Mechem Drive</a:t>
            </a:r>
          </a:p>
        </p:txBody>
      </p:sp>
    </p:spTree>
    <p:extLst>
      <p:ext uri="{BB962C8B-B14F-4D97-AF65-F5344CB8AC3E}">
        <p14:creationId xmlns:p14="http://schemas.microsoft.com/office/powerpoint/2010/main" val="734379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251CD-5F45-EBFD-8CCB-ACC7B2B0D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78F74-7736-FDC8-24D2-4C86D418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History and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C404C-FBB0-2210-F35B-3B39FDBD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84" y="1674815"/>
            <a:ext cx="8952441" cy="3880773"/>
          </a:xfrm>
        </p:spPr>
        <p:txBody>
          <a:bodyPr/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2022: Historic Upper Canyon Gateway and Streetscape Improvements Project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29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2023: Stantec Fee Estimate for Corridor Study and Design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29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29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2024: U.S. Economic Development Administration Grant Metropolitan Redevelopment and Regional Job Growth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29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4138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AA35A-C9C0-49B6-DCE2-40CE9A09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CCE40-A32C-7153-9FE1-734FCD951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Current 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A2597-50DF-3E83-1DBD-3C3384F55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3" y="1550990"/>
            <a:ext cx="8952441" cy="3880773"/>
          </a:xfrm>
        </p:spPr>
        <p:txBody>
          <a:bodyPr/>
          <a:lstStyle/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Scoping Report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 Involvement Plan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Environmental Investigation and Documentation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Engineering Design Support Studies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Preliminary Roadway Design Plans 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2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Final Roadway Design Plans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70632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2E8C-F570-9C38-7848-93E53790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/>
              <a:t>Public Involvement Plan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6657F-A704-4DFC-C6F9-C97BCE4C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5564" y="1955801"/>
            <a:ext cx="3194686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Study Team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Website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Stakeholder Meetings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 Meetings</a:t>
            </a:r>
          </a:p>
          <a:p>
            <a:endParaRPr lang="en-US" sz="15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B4102C-4724-1317-1CF3-BAA695E6CBDE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4077066178"/>
              </p:ext>
            </p:extLst>
          </p:nvPr>
        </p:nvGraphicFramePr>
        <p:xfrm>
          <a:off x="504825" y="2010298"/>
          <a:ext cx="5715016" cy="2211931"/>
        </p:xfrm>
        <a:graphic>
          <a:graphicData uri="http://schemas.openxmlformats.org/drawingml/2006/table">
            <a:tbl>
              <a:tblPr firstRow="1" firstCol="1" bandRow="1"/>
              <a:tblGrid>
                <a:gridCol w="653512">
                  <a:extLst>
                    <a:ext uri="{9D8B030D-6E8A-4147-A177-3AD203B41FA5}">
                      <a16:colId xmlns:a16="http://schemas.microsoft.com/office/drawing/2014/main" val="2662276075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1193637354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3663651953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78108159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1543998387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2162351534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1461817622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2148093786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3341821052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3659270102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687309536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981959048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1290369639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2727965943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2409977017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3361243481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3062482772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2233071590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3764676248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1640531753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2938915562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2280655373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2826630265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807290812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628200131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123955521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1022269959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808120932"/>
                    </a:ext>
                  </a:extLst>
                </a:gridCol>
                <a:gridCol w="180768">
                  <a:extLst>
                    <a:ext uri="{9D8B030D-6E8A-4147-A177-3AD203B41FA5}">
                      <a16:colId xmlns:a16="http://schemas.microsoft.com/office/drawing/2014/main" val="744226950"/>
                    </a:ext>
                  </a:extLst>
                </a:gridCol>
              </a:tblGrid>
              <a:tr h="1388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TASK</a:t>
                      </a:r>
                      <a:endParaRPr lang="en-US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MAR</a:t>
                      </a:r>
                      <a:endParaRPr lang="en-US" sz="700"/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APR</a:t>
                      </a:r>
                      <a:endParaRPr lang="en-US" sz="700"/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MAY</a:t>
                      </a:r>
                      <a:endParaRPr lang="en-US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JUNE</a:t>
                      </a:r>
                      <a:endParaRPr lang="en-US" sz="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JULY</a:t>
                      </a:r>
                      <a:endParaRPr lang="en-US" sz="700"/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AUG</a:t>
                      </a:r>
                      <a:endParaRPr lang="en-US" sz="700"/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7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SEPT</a:t>
                      </a:r>
                      <a:endParaRPr lang="en-US" sz="700"/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72296"/>
                  </a:ext>
                </a:extLst>
              </a:tr>
              <a:tr h="246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Study Team Meetings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087969"/>
                  </a:ext>
                </a:extLst>
              </a:tr>
              <a:tr h="3629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Public Involvement Plan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661460"/>
                  </a:ext>
                </a:extLst>
              </a:tr>
              <a:tr h="3629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en-US" sz="700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st</a:t>
                      </a: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Stakeholder Meeting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713997"/>
                  </a:ext>
                </a:extLst>
              </a:tr>
              <a:tr h="3629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US" sz="700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nd</a:t>
                      </a: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Stakeholder Meeting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568911"/>
                  </a:ext>
                </a:extLst>
              </a:tr>
              <a:tr h="246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en-US" sz="700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st</a:t>
                      </a: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Public Meeting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116378"/>
                  </a:ext>
                </a:extLst>
              </a:tr>
              <a:tr h="246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US" sz="700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nd</a:t>
                      </a: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Public Meeting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360316"/>
                  </a:ext>
                </a:extLst>
              </a:tr>
              <a:tr h="246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</a:t>
                      </a:r>
                      <a:r>
                        <a:rPr lang="en-US" sz="700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rd</a:t>
                      </a:r>
                      <a:r>
                        <a:rPr lang="en-US" sz="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Public Meeting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US" sz="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41586" marR="4158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88874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35AEA80-DFBD-B2FF-CF24-0DAAF9A32D74}"/>
              </a:ext>
            </a:extLst>
          </p:cNvPr>
          <p:cNvSpPr/>
          <p:nvPr/>
        </p:nvSpPr>
        <p:spPr>
          <a:xfrm>
            <a:off x="1151467" y="2152952"/>
            <a:ext cx="1451428" cy="208038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443CC99-8E88-CE10-F399-52A4EE2C74EA}"/>
              </a:ext>
            </a:extLst>
          </p:cNvPr>
          <p:cNvSpPr/>
          <p:nvPr/>
        </p:nvSpPr>
        <p:spPr>
          <a:xfrm>
            <a:off x="2365829" y="4238171"/>
            <a:ext cx="484632" cy="55638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11FB24-7394-9251-AA7F-773EA06459C3}"/>
              </a:ext>
            </a:extLst>
          </p:cNvPr>
          <p:cNvSpPr txBox="1"/>
          <p:nvPr/>
        </p:nvSpPr>
        <p:spPr>
          <a:xfrm>
            <a:off x="2149324" y="4774176"/>
            <a:ext cx="6098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Tx/>
              <a:buSzTx/>
              <a:defRPr/>
            </a:pPr>
            <a:r>
              <a:rPr lang="en-US" sz="1800" b="1" dirty="0">
                <a:solidFill>
                  <a:srgbClr val="0052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9421581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492923-3FBA-042D-59C6-EA2375F8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Preliminary Alternative - Concept A </a:t>
            </a:r>
          </a:p>
        </p:txBody>
      </p:sp>
      <p:pic>
        <p:nvPicPr>
          <p:cNvPr id="11" name="Picture Placeholder 10" descr="A map of a road&#10;&#10;AI-generated content may be incorrect.">
            <a:extLst>
              <a:ext uri="{FF2B5EF4-FFF2-40B4-BE49-F238E27FC236}">
                <a16:creationId xmlns:a16="http://schemas.microsoft.com/office/drawing/2014/main" id="{AB5C66BD-6E6C-73E8-CF9B-F3839A500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5" b="18695"/>
          <a:stretch/>
        </p:blipFill>
        <p:spPr/>
      </p:pic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C7C78DA6-1406-8B29-0A4F-596CEA4E87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t="93647" r="68249" b="1437"/>
          <a:stretch/>
        </p:blipFill>
        <p:spPr>
          <a:xfrm>
            <a:off x="1450446" y="4324184"/>
            <a:ext cx="2211917" cy="245170"/>
          </a:xfrm>
          <a:prstGeom prst="roundRect">
            <a:avLst>
              <a:gd name="adj" fmla="val 1378"/>
            </a:avLst>
          </a:prstGeom>
        </p:spPr>
      </p:pic>
      <p:pic>
        <p:nvPicPr>
          <p:cNvPr id="13" name="Picture Placeholder 10" descr="A map of a road&#10;&#10;AI-generated content may be incorrect.">
            <a:extLst>
              <a:ext uri="{FF2B5EF4-FFF2-40B4-BE49-F238E27FC236}">
                <a16:creationId xmlns:a16="http://schemas.microsoft.com/office/drawing/2014/main" id="{352BC773-164E-CB00-FA7B-56D78C03B1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5" t="92602" r="503" b="2160"/>
          <a:stretch/>
        </p:blipFill>
        <p:spPr>
          <a:xfrm>
            <a:off x="6570135" y="4278800"/>
            <a:ext cx="2631016" cy="292669"/>
          </a:xfrm>
          <a:prstGeom prst="roundRect">
            <a:avLst>
              <a:gd name="adj" fmla="val 1378"/>
            </a:avLst>
          </a:prstGeom>
        </p:spPr>
      </p:pic>
    </p:spTree>
    <p:extLst>
      <p:ext uri="{BB962C8B-B14F-4D97-AF65-F5344CB8AC3E}">
        <p14:creationId xmlns:p14="http://schemas.microsoft.com/office/powerpoint/2010/main" val="372813460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9038F-CF9F-CF9D-DD56-EB457D11B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0B05FB-B922-7A73-A7C1-00A0D641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Property Layout – Concept 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31E3C-D5BC-4A73-91F0-5148E0C617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7351" r="9294"/>
          <a:stretch/>
        </p:blipFill>
        <p:spPr>
          <a:xfrm>
            <a:off x="700088" y="895350"/>
            <a:ext cx="8769723" cy="3838753"/>
          </a:xfrm>
          <a:prstGeom prst="rect">
            <a:avLst/>
          </a:prstGeom>
        </p:spPr>
      </p:pic>
      <p:pic>
        <p:nvPicPr>
          <p:cNvPr id="4" name="Picture 3" descr="A drawing of a road&#10;&#10;AI-generated content may be incorrect.">
            <a:extLst>
              <a:ext uri="{FF2B5EF4-FFF2-40B4-BE49-F238E27FC236}">
                <a16:creationId xmlns:a16="http://schemas.microsoft.com/office/drawing/2014/main" id="{821E9790-7A22-C28F-EA1B-A6A6D4C6C4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5" t="75247" r="13909" b="9444"/>
          <a:stretch/>
        </p:blipFill>
        <p:spPr>
          <a:xfrm>
            <a:off x="7399866" y="3344333"/>
            <a:ext cx="2023313" cy="12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8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EA212E0F6DC4469083D50DB9E019C6" ma:contentTypeVersion="13" ma:contentTypeDescription="Create a new document." ma:contentTypeScope="" ma:versionID="31880821f31ad608982c76fb0b24ee29">
  <xsd:schema xmlns:xsd="http://www.w3.org/2001/XMLSchema" xmlns:xs="http://www.w3.org/2001/XMLSchema" xmlns:p="http://schemas.microsoft.com/office/2006/metadata/properties" xmlns:ns2="97f8e9ea-ce77-4528-8365-f30e8b2756c4" xmlns:ns3="344ef917-d39e-4e53-950f-fbb1daaa38ba" targetNamespace="http://schemas.microsoft.com/office/2006/metadata/properties" ma:root="true" ma:fieldsID="2c2fa064bb6e24cba709f06f6c0ea8e2" ns2:_="" ns3:_="">
    <xsd:import namespace="97f8e9ea-ce77-4528-8365-f30e8b2756c4"/>
    <xsd:import namespace="344ef917-d39e-4e53-950f-fbb1daaa38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8e9ea-ce77-4528-8365-f30e8b275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e207be7-fb2c-4f25-b21b-ed1f2a5b3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ef917-d39e-4e53-950f-fbb1daaa38b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8a13664-7546-4743-899e-4fa15fa681a6}" ma:internalName="TaxCatchAll" ma:showField="CatchAllData" ma:web="344ef917-d39e-4e53-950f-fbb1daaa38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f8e9ea-ce77-4528-8365-f30e8b2756c4">
      <Terms xmlns="http://schemas.microsoft.com/office/infopath/2007/PartnerControls"/>
    </lcf76f155ced4ddcb4097134ff3c332f>
    <TaxCatchAll xmlns="344ef917-d39e-4e53-950f-fbb1daaa38ba" xsi:nil="true"/>
  </documentManagement>
</p:properties>
</file>

<file path=customXml/itemProps1.xml><?xml version="1.0" encoding="utf-8"?>
<ds:datastoreItem xmlns:ds="http://schemas.openxmlformats.org/officeDocument/2006/customXml" ds:itemID="{7244218C-25C0-4245-A621-45E2D40F56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f8e9ea-ce77-4528-8365-f30e8b2756c4"/>
    <ds:schemaRef ds:uri="344ef917-d39e-4e53-950f-fbb1daaa38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AA73B3-72A0-4248-8C57-672AC6BD96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B54512-20DE-43E8-9812-A81FFDE088CD}">
  <ds:schemaRefs>
    <ds:schemaRef ds:uri="http://schemas.microsoft.com/office/2006/metadata/properties"/>
    <ds:schemaRef ds:uri="http://schemas.microsoft.com/office/infopath/2007/PartnerControls"/>
    <ds:schemaRef ds:uri="97f8e9ea-ce77-4528-8365-f30e8b2756c4"/>
    <ds:schemaRef ds:uri="344ef917-d39e-4e53-950f-fbb1daaa38ba"/>
  </ds:schemaRefs>
</ds:datastoreItem>
</file>

<file path=docMetadata/LabelInfo.xml><?xml version="1.0" encoding="utf-8"?>
<clbl:labelList xmlns:clbl="http://schemas.microsoft.com/office/2020/mipLabelMetadata">
  <clbl:label id="{413c6f2c-219a-4692-97d3-f2b4d80281e7}" enabled="0" method="" siteId="{413c6f2c-219a-4692-97d3-f2b4d80281e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1334</TotalTime>
  <Words>434</Words>
  <Application>Microsoft Office PowerPoint</Application>
  <PresentationFormat>Widescreen</PresentationFormat>
  <Paragraphs>136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Courier New</vt:lpstr>
      <vt:lpstr>Roboto</vt:lpstr>
      <vt:lpstr>Segoe UI</vt:lpstr>
      <vt:lpstr>Trebuchet MS</vt:lpstr>
      <vt:lpstr>Wingdings 3</vt:lpstr>
      <vt:lpstr>Facet</vt:lpstr>
      <vt:lpstr>Upper Sudderth Revitalization Project Village of Ruidoso, New Mexico </vt:lpstr>
      <vt:lpstr>Presentation Topics/Agenda</vt:lpstr>
      <vt:lpstr>Study Team</vt:lpstr>
      <vt:lpstr>Project Location and Overview</vt:lpstr>
      <vt:lpstr>Project History and Purpose</vt:lpstr>
      <vt:lpstr>Current Scope of Work</vt:lpstr>
      <vt:lpstr>Public Involvement Plan </vt:lpstr>
      <vt:lpstr>Preliminary Alternative - Concept A </vt:lpstr>
      <vt:lpstr>Property Layout – Concept A</vt:lpstr>
      <vt:lpstr>Preliminary Alternative - Concept B </vt:lpstr>
      <vt:lpstr>Property Layout – Concept B</vt:lpstr>
      <vt:lpstr>Property Layout – Concept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Gateway Signage 03</vt:lpstr>
      <vt:lpstr>Gateway Signage 03</vt:lpstr>
      <vt:lpstr>Gateway Signage 05</vt:lpstr>
      <vt:lpstr>Gateway Signage 05</vt:lpstr>
      <vt:lpstr>We Want to Hear Your Ideas!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Ortega, Zusset</dc:creator>
  <cp:lastModifiedBy>Ortega, Zusset</cp:lastModifiedBy>
  <cp:revision>3</cp:revision>
  <dcterms:created xsi:type="dcterms:W3CDTF">2025-04-02T01:52:43Z</dcterms:created>
  <dcterms:modified xsi:type="dcterms:W3CDTF">2025-04-30T16:24:03Z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0x010100D9EA212E0F6DC4469083D50DB9E019C6</vt:lpwstr>
  </property>
</Properties>
</file>